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8.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9.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10.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1.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1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13.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4.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15.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1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17.xml" ContentType="application/vnd.openxmlformats-officedocument.theme+xml"/>
  <Override PartName="/ppt/slideLayouts/slideLayout83.xml" ContentType="application/vnd.openxmlformats-officedocument.presentationml.slideLayout+xml"/>
  <Override PartName="/ppt/theme/theme18.xml" ContentType="application/vnd.openxmlformats-officedocument.theme+xml"/>
  <Override PartName="/ppt/slideLayouts/slideLayout84.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4" r:id="rId4"/>
    <p:sldMasterId id="2147483709" r:id="rId5"/>
    <p:sldMasterId id="2147483742" r:id="rId6"/>
    <p:sldMasterId id="2147483728" r:id="rId7"/>
    <p:sldMasterId id="2147483733" r:id="rId8"/>
    <p:sldMasterId id="2147483806" r:id="rId9"/>
    <p:sldMasterId id="2147483747" r:id="rId10"/>
    <p:sldMasterId id="2147483751" r:id="rId11"/>
    <p:sldMasterId id="2147483791" r:id="rId12"/>
    <p:sldMasterId id="2147483753" r:id="rId13"/>
    <p:sldMasterId id="2147483795" r:id="rId14"/>
    <p:sldMasterId id="2147483760" r:id="rId15"/>
    <p:sldMasterId id="2147483800" r:id="rId16"/>
    <p:sldMasterId id="2147483764" r:id="rId17"/>
    <p:sldMasterId id="2147483768" r:id="rId18"/>
    <p:sldMasterId id="2147483828" r:id="rId19"/>
    <p:sldMasterId id="2147483772" r:id="rId20"/>
    <p:sldMasterId id="2147483788" r:id="rId21"/>
    <p:sldMasterId id="2147483826" r:id="rId22"/>
  </p:sldMasterIdLst>
  <p:notesMasterIdLst>
    <p:notesMasterId r:id="rId47"/>
  </p:notesMasterIdLst>
  <p:sldIdLst>
    <p:sldId id="256" r:id="rId23"/>
    <p:sldId id="259" r:id="rId24"/>
    <p:sldId id="281" r:id="rId25"/>
    <p:sldId id="266" r:id="rId26"/>
    <p:sldId id="282" r:id="rId27"/>
    <p:sldId id="262" r:id="rId28"/>
    <p:sldId id="288" r:id="rId29"/>
    <p:sldId id="270" r:id="rId30"/>
    <p:sldId id="268" r:id="rId31"/>
    <p:sldId id="289" r:id="rId32"/>
    <p:sldId id="283" r:id="rId33"/>
    <p:sldId id="295" r:id="rId34"/>
    <p:sldId id="290" r:id="rId35"/>
    <p:sldId id="271" r:id="rId36"/>
    <p:sldId id="267" r:id="rId37"/>
    <p:sldId id="291" r:id="rId38"/>
    <p:sldId id="280" r:id="rId39"/>
    <p:sldId id="294" r:id="rId40"/>
    <p:sldId id="284" r:id="rId41"/>
    <p:sldId id="279" r:id="rId42"/>
    <p:sldId id="292" r:id="rId43"/>
    <p:sldId id="277" r:id="rId44"/>
    <p:sldId id="293" r:id="rId45"/>
    <p:sldId id="287" r:id="rId4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as DeNef" initials="LD" lastIdx="4" clrIdx="0"/>
  <p:cmAuthor id="2" name="Katleen Vanderstappen" initials="KV"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AC84"/>
    <a:srgbClr val="5B7F95"/>
    <a:srgbClr val="005F83"/>
    <a:srgbClr val="007B5F"/>
    <a:srgbClr val="CE0139"/>
    <a:srgbClr val="7A99AC"/>
    <a:srgbClr val="654EA3"/>
    <a:srgbClr val="F2A900"/>
    <a:srgbClr val="840B55"/>
    <a:srgbClr val="00A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39AB0D-1B2F-346A-5002-C7E157EF1026}" v="79" dt="2023-11-19T23:21:21.349"/>
    <p1510:client id="{7DF9532D-E088-DC92-0DF6-D1885F74EDBF}" v="915" dt="2023-11-19T21:17:44.478"/>
    <p1510:client id="{92A1C126-E0F2-E5B4-7071-AE7920369E96}" v="614" dt="2023-11-22T18:16:53.382"/>
    <p1510:client id="{93F5708D-E45C-0858-DEA4-912F62D954AF}" v="1" dt="2023-11-23T11:46:03.827"/>
    <p1510:client id="{B67CAF11-8B3D-D5BD-F90D-0826CE53B3A2}" v="514" dt="2023-11-19T23:07:29.426"/>
    <p1510:client id="{CA885873-89BE-A5FF-9629-29C52E58DF54}" v="41" dt="2023-11-20T17:32:21.950"/>
    <p1510:client id="{FF94B93B-F131-8D87-01FC-BC7997AD2138}" v="395" dt="2023-11-20T15:29:39.59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Stijl, gemiddeld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Stijl, gemiddeld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Stijl, gemiddeld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Stijl, gemiddeld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ijl, gemiddeld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Stijl, gemiddeld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13"/>
    <p:restoredTop sz="66578"/>
  </p:normalViewPr>
  <p:slideViewPr>
    <p:cSldViewPr snapToGrid="0" snapToObjects="1">
      <p:cViewPr varScale="1">
        <p:scale>
          <a:sx n="89" d="100"/>
          <a:sy n="89" d="100"/>
        </p:scale>
        <p:origin x="15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4.xml"/><Relationship Id="rId39" Type="http://schemas.openxmlformats.org/officeDocument/2006/relationships/slide" Target="slides/slide17.xml"/><Relationship Id="rId21" Type="http://schemas.openxmlformats.org/officeDocument/2006/relationships/slideMaster" Target="slideMasters/slideMaster18.xml"/><Relationship Id="rId34" Type="http://schemas.openxmlformats.org/officeDocument/2006/relationships/slide" Target="slides/slide12.xml"/><Relationship Id="rId42" Type="http://schemas.openxmlformats.org/officeDocument/2006/relationships/slide" Target="slides/slide2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Master" Target="slideMasters/slideMaster13.xml"/><Relationship Id="rId29" Type="http://schemas.openxmlformats.org/officeDocument/2006/relationships/slide" Target="slides/slide7.xml"/><Relationship Id="rId11" Type="http://schemas.openxmlformats.org/officeDocument/2006/relationships/slideMaster" Target="slideMasters/slideMaster8.xml"/><Relationship Id="rId24" Type="http://schemas.openxmlformats.org/officeDocument/2006/relationships/slide" Target="slides/slide2.xml"/><Relationship Id="rId32" Type="http://schemas.openxmlformats.org/officeDocument/2006/relationships/slide" Target="slides/slide10.xml"/><Relationship Id="rId37" Type="http://schemas.openxmlformats.org/officeDocument/2006/relationships/slide" Target="slides/slide15.xml"/><Relationship Id="rId40" Type="http://schemas.openxmlformats.org/officeDocument/2006/relationships/slide" Target="slides/slide18.xml"/><Relationship Id="rId45" Type="http://schemas.openxmlformats.org/officeDocument/2006/relationships/slide" Target="slides/slide23.xml"/><Relationship Id="rId53" Type="http://schemas.microsoft.com/office/2016/11/relationships/changesInfo" Target="changesInfos/changesInfo1.xml"/><Relationship Id="rId5" Type="http://schemas.openxmlformats.org/officeDocument/2006/relationships/slideMaster" Target="slideMasters/slideMaster2.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9.xml"/><Relationship Id="rId44" Type="http://schemas.openxmlformats.org/officeDocument/2006/relationships/slide" Target="slides/slide22.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Master" Target="slideMasters/slideMaster19.xml"/><Relationship Id="rId27" Type="http://schemas.openxmlformats.org/officeDocument/2006/relationships/slide" Target="slides/slide5.xml"/><Relationship Id="rId30" Type="http://schemas.openxmlformats.org/officeDocument/2006/relationships/slide" Target="slides/slide8.xml"/><Relationship Id="rId35" Type="http://schemas.openxmlformats.org/officeDocument/2006/relationships/slide" Target="slides/slide13.xml"/><Relationship Id="rId43" Type="http://schemas.openxmlformats.org/officeDocument/2006/relationships/slide" Target="slides/slide21.xml"/><Relationship Id="rId48" Type="http://schemas.openxmlformats.org/officeDocument/2006/relationships/commentAuthors" Target="commentAuthors.xml"/><Relationship Id="rId8" Type="http://schemas.openxmlformats.org/officeDocument/2006/relationships/slideMaster" Target="slideMasters/slideMaster5.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3.xml"/><Relationship Id="rId33" Type="http://schemas.openxmlformats.org/officeDocument/2006/relationships/slide" Target="slides/slide11.xml"/><Relationship Id="rId38" Type="http://schemas.openxmlformats.org/officeDocument/2006/relationships/slide" Target="slides/slide16.xml"/><Relationship Id="rId46" Type="http://schemas.openxmlformats.org/officeDocument/2006/relationships/slide" Target="slides/slide24.xml"/><Relationship Id="rId20" Type="http://schemas.openxmlformats.org/officeDocument/2006/relationships/slideMaster" Target="slideMasters/slideMaster17.xml"/><Relationship Id="rId41" Type="http://schemas.openxmlformats.org/officeDocument/2006/relationships/slide" Target="slides/slide19.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Master" Target="slideMasters/slideMaster12.xml"/><Relationship Id="rId23" Type="http://schemas.openxmlformats.org/officeDocument/2006/relationships/slide" Target="slides/slide1.xml"/><Relationship Id="rId28" Type="http://schemas.openxmlformats.org/officeDocument/2006/relationships/slide" Target="slides/slide6.xml"/><Relationship Id="rId36" Type="http://schemas.openxmlformats.org/officeDocument/2006/relationships/slide" Target="slides/slide14.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le Taminau" userId="S::nele.taminau@antwerpen.be::a7d275c8-4dc6-4f5f-95c6-d4d0289ffb36" providerId="AD" clId="Web-{CA885873-89BE-A5FF-9629-29C52E58DF54}"/>
    <pc:docChg chg="addSld modSld sldOrd">
      <pc:chgData name="Nele Taminau" userId="S::nele.taminau@antwerpen.be::a7d275c8-4dc6-4f5f-95c6-d4d0289ffb36" providerId="AD" clId="Web-{CA885873-89BE-A5FF-9629-29C52E58DF54}" dt="2023-11-20T17:32:21.950" v="39" actId="1076"/>
      <pc:docMkLst>
        <pc:docMk/>
      </pc:docMkLst>
      <pc:sldChg chg="addSp delSp modSp">
        <pc:chgData name="Nele Taminau" userId="S::nele.taminau@antwerpen.be::a7d275c8-4dc6-4f5f-95c6-d4d0289ffb36" providerId="AD" clId="Web-{CA885873-89BE-A5FF-9629-29C52E58DF54}" dt="2023-11-20T17:07:52.475" v="3"/>
        <pc:sldMkLst>
          <pc:docMk/>
          <pc:sldMk cId="498551445" sldId="291"/>
        </pc:sldMkLst>
        <pc:picChg chg="add del mod">
          <ac:chgData name="Nele Taminau" userId="S::nele.taminau@antwerpen.be::a7d275c8-4dc6-4f5f-95c6-d4d0289ffb36" providerId="AD" clId="Web-{CA885873-89BE-A5FF-9629-29C52E58DF54}" dt="2023-11-20T17:07:52.475" v="3"/>
          <ac:picMkLst>
            <pc:docMk/>
            <pc:sldMk cId="498551445" sldId="291"/>
            <ac:picMk id="3" creationId="{538D234C-16BC-686B-408B-1D922CE0C59F}"/>
          </ac:picMkLst>
        </pc:picChg>
      </pc:sldChg>
      <pc:sldChg chg="addSp delSp modSp new ord">
        <pc:chgData name="Nele Taminau" userId="S::nele.taminau@antwerpen.be::a7d275c8-4dc6-4f5f-95c6-d4d0289ffb36" providerId="AD" clId="Web-{CA885873-89BE-A5FF-9629-29C52E58DF54}" dt="2023-11-20T17:32:21.950" v="39" actId="1076"/>
        <pc:sldMkLst>
          <pc:docMk/>
          <pc:sldMk cId="32539280" sldId="294"/>
        </pc:sldMkLst>
        <pc:spChg chg="mod">
          <ac:chgData name="Nele Taminau" userId="S::nele.taminau@antwerpen.be::a7d275c8-4dc6-4f5f-95c6-d4d0289ffb36" providerId="AD" clId="Web-{CA885873-89BE-A5FF-9629-29C52E58DF54}" dt="2023-11-20T17:28:54.216" v="15" actId="14100"/>
          <ac:spMkLst>
            <pc:docMk/>
            <pc:sldMk cId="32539280" sldId="294"/>
            <ac:spMk id="2" creationId="{6DCD3BFD-7741-A7C9-21F0-C2FF48213AB4}"/>
          </ac:spMkLst>
        </pc:spChg>
        <pc:spChg chg="del">
          <ac:chgData name="Nele Taminau" userId="S::nele.taminau@antwerpen.be::a7d275c8-4dc6-4f5f-95c6-d4d0289ffb36" providerId="AD" clId="Web-{CA885873-89BE-A5FF-9629-29C52E58DF54}" dt="2023-11-20T17:28:57.091" v="16"/>
          <ac:spMkLst>
            <pc:docMk/>
            <pc:sldMk cId="32539280" sldId="294"/>
            <ac:spMk id="3" creationId="{C5999FF5-AE22-79A7-E950-FD8E4AF9441D}"/>
          </ac:spMkLst>
        </pc:spChg>
        <pc:picChg chg="add del mod">
          <ac:chgData name="Nele Taminau" userId="S::nele.taminau@antwerpen.be::a7d275c8-4dc6-4f5f-95c6-d4d0289ffb36" providerId="AD" clId="Web-{CA885873-89BE-A5FF-9629-29C52E58DF54}" dt="2023-11-20T17:30:36.505" v="32"/>
          <ac:picMkLst>
            <pc:docMk/>
            <pc:sldMk cId="32539280" sldId="294"/>
            <ac:picMk id="4" creationId="{B9ED6342-2EFD-E773-0249-43A45355AF64}"/>
          </ac:picMkLst>
        </pc:picChg>
        <pc:picChg chg="add del mod">
          <ac:chgData name="Nele Taminau" userId="S::nele.taminau@antwerpen.be::a7d275c8-4dc6-4f5f-95c6-d4d0289ffb36" providerId="AD" clId="Web-{CA885873-89BE-A5FF-9629-29C52E58DF54}" dt="2023-11-20T17:30:38.552" v="33"/>
          <ac:picMkLst>
            <pc:docMk/>
            <pc:sldMk cId="32539280" sldId="294"/>
            <ac:picMk id="5" creationId="{94BD6F5D-E974-1359-F44E-DC889168E347}"/>
          </ac:picMkLst>
        </pc:picChg>
        <pc:picChg chg="add mod">
          <ac:chgData name="Nele Taminau" userId="S::nele.taminau@antwerpen.be::a7d275c8-4dc6-4f5f-95c6-d4d0289ffb36" providerId="AD" clId="Web-{CA885873-89BE-A5FF-9629-29C52E58DF54}" dt="2023-11-20T17:32:21.950" v="39" actId="1076"/>
          <ac:picMkLst>
            <pc:docMk/>
            <pc:sldMk cId="32539280" sldId="294"/>
            <ac:picMk id="6" creationId="{2BBB9B81-B6BE-45F4-80B5-FD23B9772C37}"/>
          </ac:picMkLst>
        </pc:picChg>
      </pc:sldChg>
    </pc:docChg>
  </pc:docChgLst>
  <pc:docChgLst>
    <pc:chgData name="Nele Taminau" userId="S::nele.taminau@antwerpen.be::a7d275c8-4dc6-4f5f-95c6-d4d0289ffb36" providerId="AD" clId="Web-{92A1C126-E0F2-E5B4-7071-AE7920369E96}"/>
    <pc:docChg chg="addSld delSld modSld sldOrd">
      <pc:chgData name="Nele Taminau" userId="S::nele.taminau@antwerpen.be::a7d275c8-4dc6-4f5f-95c6-d4d0289ffb36" providerId="AD" clId="Web-{92A1C126-E0F2-E5B4-7071-AE7920369E96}" dt="2023-11-22T18:16:51.382" v="562" actId="20577"/>
      <pc:docMkLst>
        <pc:docMk/>
      </pc:docMkLst>
      <pc:sldChg chg="modSp">
        <pc:chgData name="Nele Taminau" userId="S::nele.taminau@antwerpen.be::a7d275c8-4dc6-4f5f-95c6-d4d0289ffb36" providerId="AD" clId="Web-{92A1C126-E0F2-E5B4-7071-AE7920369E96}" dt="2023-11-22T18:16:51.382" v="562" actId="20577"/>
        <pc:sldMkLst>
          <pc:docMk/>
          <pc:sldMk cId="401389787" sldId="256"/>
        </pc:sldMkLst>
        <pc:spChg chg="mod">
          <ac:chgData name="Nele Taminau" userId="S::nele.taminau@antwerpen.be::a7d275c8-4dc6-4f5f-95c6-d4d0289ffb36" providerId="AD" clId="Web-{92A1C126-E0F2-E5B4-7071-AE7920369E96}" dt="2023-11-22T18:16:51.382" v="562" actId="20577"/>
          <ac:spMkLst>
            <pc:docMk/>
            <pc:sldMk cId="401389787" sldId="256"/>
            <ac:spMk id="2" creationId="{51100C39-8DDC-F849-9F26-6C76AE76C5F9}"/>
          </ac:spMkLst>
        </pc:spChg>
      </pc:sldChg>
      <pc:sldChg chg="modSp">
        <pc:chgData name="Nele Taminau" userId="S::nele.taminau@antwerpen.be::a7d275c8-4dc6-4f5f-95c6-d4d0289ffb36" providerId="AD" clId="Web-{92A1C126-E0F2-E5B4-7071-AE7920369E96}" dt="2023-11-22T17:02:24.087" v="347" actId="20577"/>
        <pc:sldMkLst>
          <pc:docMk/>
          <pc:sldMk cId="3365687391" sldId="259"/>
        </pc:sldMkLst>
        <pc:spChg chg="mod">
          <ac:chgData name="Nele Taminau" userId="S::nele.taminau@antwerpen.be::a7d275c8-4dc6-4f5f-95c6-d4d0289ffb36" providerId="AD" clId="Web-{92A1C126-E0F2-E5B4-7071-AE7920369E96}" dt="2023-11-22T16:34:02.485" v="187" actId="20577"/>
          <ac:spMkLst>
            <pc:docMk/>
            <pc:sldMk cId="3365687391" sldId="259"/>
            <ac:spMk id="2" creationId="{00000000-0000-0000-0000-000000000000}"/>
          </ac:spMkLst>
        </pc:spChg>
        <pc:spChg chg="mod">
          <ac:chgData name="Nele Taminau" userId="S::nele.taminau@antwerpen.be::a7d275c8-4dc6-4f5f-95c6-d4d0289ffb36" providerId="AD" clId="Web-{92A1C126-E0F2-E5B4-7071-AE7920369E96}" dt="2023-11-22T17:02:24.087" v="347" actId="20577"/>
          <ac:spMkLst>
            <pc:docMk/>
            <pc:sldMk cId="3365687391" sldId="259"/>
            <ac:spMk id="3" creationId="{00000000-0000-0000-0000-000000000000}"/>
          </ac:spMkLst>
        </pc:spChg>
      </pc:sldChg>
      <pc:sldChg chg="modSp">
        <pc:chgData name="Nele Taminau" userId="S::nele.taminau@antwerpen.be::a7d275c8-4dc6-4f5f-95c6-d4d0289ffb36" providerId="AD" clId="Web-{92A1C126-E0F2-E5B4-7071-AE7920369E96}" dt="2023-11-22T16:41:22.660" v="215" actId="20577"/>
        <pc:sldMkLst>
          <pc:docMk/>
          <pc:sldMk cId="2290522433" sldId="262"/>
        </pc:sldMkLst>
        <pc:spChg chg="mod">
          <ac:chgData name="Nele Taminau" userId="S::nele.taminau@antwerpen.be::a7d275c8-4dc6-4f5f-95c6-d4d0289ffb36" providerId="AD" clId="Web-{92A1C126-E0F2-E5B4-7071-AE7920369E96}" dt="2023-11-22T16:41:22.660" v="215" actId="20577"/>
          <ac:spMkLst>
            <pc:docMk/>
            <pc:sldMk cId="2290522433" sldId="262"/>
            <ac:spMk id="3" creationId="{00000000-0000-0000-0000-000000000000}"/>
          </ac:spMkLst>
        </pc:spChg>
      </pc:sldChg>
      <pc:sldChg chg="modSp">
        <pc:chgData name="Nele Taminau" userId="S::nele.taminau@antwerpen.be::a7d275c8-4dc6-4f5f-95c6-d4d0289ffb36" providerId="AD" clId="Web-{92A1C126-E0F2-E5B4-7071-AE7920369E96}" dt="2023-11-22T16:35:39.286" v="198" actId="20577"/>
        <pc:sldMkLst>
          <pc:docMk/>
          <pc:sldMk cId="3017384829" sldId="266"/>
        </pc:sldMkLst>
        <pc:spChg chg="mod">
          <ac:chgData name="Nele Taminau" userId="S::nele.taminau@antwerpen.be::a7d275c8-4dc6-4f5f-95c6-d4d0289ffb36" providerId="AD" clId="Web-{92A1C126-E0F2-E5B4-7071-AE7920369E96}" dt="2023-11-22T16:35:39.286" v="198" actId="20577"/>
          <ac:spMkLst>
            <pc:docMk/>
            <pc:sldMk cId="3017384829" sldId="266"/>
            <ac:spMk id="3" creationId="{00000000-0000-0000-0000-000000000000}"/>
          </ac:spMkLst>
        </pc:spChg>
      </pc:sldChg>
      <pc:sldChg chg="modSp">
        <pc:chgData name="Nele Taminau" userId="S::nele.taminau@antwerpen.be::a7d275c8-4dc6-4f5f-95c6-d4d0289ffb36" providerId="AD" clId="Web-{92A1C126-E0F2-E5B4-7071-AE7920369E96}" dt="2023-11-22T17:04:06.842" v="405" actId="20577"/>
        <pc:sldMkLst>
          <pc:docMk/>
          <pc:sldMk cId="427116097" sldId="267"/>
        </pc:sldMkLst>
        <pc:spChg chg="mod">
          <ac:chgData name="Nele Taminau" userId="S::nele.taminau@antwerpen.be::a7d275c8-4dc6-4f5f-95c6-d4d0289ffb36" providerId="AD" clId="Web-{92A1C126-E0F2-E5B4-7071-AE7920369E96}" dt="2023-11-22T17:02:00.665" v="334" actId="20577"/>
          <ac:spMkLst>
            <pc:docMk/>
            <pc:sldMk cId="427116097" sldId="267"/>
            <ac:spMk id="2" creationId="{00000000-0000-0000-0000-000000000000}"/>
          </ac:spMkLst>
        </pc:spChg>
        <pc:spChg chg="mod">
          <ac:chgData name="Nele Taminau" userId="S::nele.taminau@antwerpen.be::a7d275c8-4dc6-4f5f-95c6-d4d0289ffb36" providerId="AD" clId="Web-{92A1C126-E0F2-E5B4-7071-AE7920369E96}" dt="2023-11-22T17:04:06.842" v="405" actId="20577"/>
          <ac:spMkLst>
            <pc:docMk/>
            <pc:sldMk cId="427116097" sldId="267"/>
            <ac:spMk id="3" creationId="{00000000-0000-0000-0000-000000000000}"/>
          </ac:spMkLst>
        </pc:spChg>
      </pc:sldChg>
      <pc:sldChg chg="modSp">
        <pc:chgData name="Nele Taminau" userId="S::nele.taminau@antwerpen.be::a7d275c8-4dc6-4f5f-95c6-d4d0289ffb36" providerId="AD" clId="Web-{92A1C126-E0F2-E5B4-7071-AE7920369E96}" dt="2023-11-22T16:49:48.149" v="263" actId="20577"/>
        <pc:sldMkLst>
          <pc:docMk/>
          <pc:sldMk cId="365018299" sldId="268"/>
        </pc:sldMkLst>
        <pc:spChg chg="mod">
          <ac:chgData name="Nele Taminau" userId="S::nele.taminau@antwerpen.be::a7d275c8-4dc6-4f5f-95c6-d4d0289ffb36" providerId="AD" clId="Web-{92A1C126-E0F2-E5B4-7071-AE7920369E96}" dt="2023-11-22T16:49:48.149" v="263" actId="20577"/>
          <ac:spMkLst>
            <pc:docMk/>
            <pc:sldMk cId="365018299" sldId="268"/>
            <ac:spMk id="3" creationId="{00000000-0000-0000-0000-000000000000}"/>
          </ac:spMkLst>
        </pc:spChg>
      </pc:sldChg>
      <pc:sldChg chg="modSp">
        <pc:chgData name="Nele Taminau" userId="S::nele.taminau@antwerpen.be::a7d275c8-4dc6-4f5f-95c6-d4d0289ffb36" providerId="AD" clId="Web-{92A1C126-E0F2-E5B4-7071-AE7920369E96}" dt="2023-11-22T16:45:00.919" v="225" actId="20577"/>
        <pc:sldMkLst>
          <pc:docMk/>
          <pc:sldMk cId="1020296598" sldId="270"/>
        </pc:sldMkLst>
        <pc:spChg chg="mod">
          <ac:chgData name="Nele Taminau" userId="S::nele.taminau@antwerpen.be::a7d275c8-4dc6-4f5f-95c6-d4d0289ffb36" providerId="AD" clId="Web-{92A1C126-E0F2-E5B4-7071-AE7920369E96}" dt="2023-11-22T16:45:00.919" v="225" actId="20577"/>
          <ac:spMkLst>
            <pc:docMk/>
            <pc:sldMk cId="1020296598" sldId="270"/>
            <ac:spMk id="3" creationId="{00000000-0000-0000-0000-000000000000}"/>
          </ac:spMkLst>
        </pc:spChg>
      </pc:sldChg>
      <pc:sldChg chg="modSp">
        <pc:chgData name="Nele Taminau" userId="S::nele.taminau@antwerpen.be::a7d275c8-4dc6-4f5f-95c6-d4d0289ffb36" providerId="AD" clId="Web-{92A1C126-E0F2-E5B4-7071-AE7920369E96}" dt="2023-11-22T15:52:06.163" v="114" actId="20577"/>
        <pc:sldMkLst>
          <pc:docMk/>
          <pc:sldMk cId="2079156958" sldId="271"/>
        </pc:sldMkLst>
        <pc:spChg chg="mod">
          <ac:chgData name="Nele Taminau" userId="S::nele.taminau@antwerpen.be::a7d275c8-4dc6-4f5f-95c6-d4d0289ffb36" providerId="AD" clId="Web-{92A1C126-E0F2-E5B4-7071-AE7920369E96}" dt="2023-11-22T15:52:06.163" v="114" actId="20577"/>
          <ac:spMkLst>
            <pc:docMk/>
            <pc:sldMk cId="2079156958" sldId="271"/>
            <ac:spMk id="3" creationId="{00000000-0000-0000-0000-000000000000}"/>
          </ac:spMkLst>
        </pc:spChg>
      </pc:sldChg>
      <pc:sldChg chg="modSp">
        <pc:chgData name="Nele Taminau" userId="S::nele.taminau@antwerpen.be::a7d275c8-4dc6-4f5f-95c6-d4d0289ffb36" providerId="AD" clId="Web-{92A1C126-E0F2-E5B4-7071-AE7920369E96}" dt="2023-11-22T17:08:31.525" v="464" actId="20577"/>
        <pc:sldMkLst>
          <pc:docMk/>
          <pc:sldMk cId="2765232032" sldId="277"/>
        </pc:sldMkLst>
        <pc:spChg chg="mod">
          <ac:chgData name="Nele Taminau" userId="S::nele.taminau@antwerpen.be::a7d275c8-4dc6-4f5f-95c6-d4d0289ffb36" providerId="AD" clId="Web-{92A1C126-E0F2-E5B4-7071-AE7920369E96}" dt="2023-11-22T17:08:31.525" v="464" actId="20577"/>
          <ac:spMkLst>
            <pc:docMk/>
            <pc:sldMk cId="2765232032" sldId="277"/>
            <ac:spMk id="3" creationId="{00000000-0000-0000-0000-000000000000}"/>
          </ac:spMkLst>
        </pc:spChg>
      </pc:sldChg>
      <pc:sldChg chg="delSp del">
        <pc:chgData name="Nele Taminau" userId="S::nele.taminau@antwerpen.be::a7d275c8-4dc6-4f5f-95c6-d4d0289ffb36" providerId="AD" clId="Web-{92A1C126-E0F2-E5B4-7071-AE7920369E96}" dt="2023-11-22T16:06:57.570" v="145"/>
        <pc:sldMkLst>
          <pc:docMk/>
          <pc:sldMk cId="2259364861" sldId="278"/>
        </pc:sldMkLst>
        <pc:picChg chg="del">
          <ac:chgData name="Nele Taminau" userId="S::nele.taminau@antwerpen.be::a7d275c8-4dc6-4f5f-95c6-d4d0289ffb36" providerId="AD" clId="Web-{92A1C126-E0F2-E5B4-7071-AE7920369E96}" dt="2023-11-22T16:06:53.976" v="144"/>
          <ac:picMkLst>
            <pc:docMk/>
            <pc:sldMk cId="2259364861" sldId="278"/>
            <ac:picMk id="4" creationId="{9AD7D208-15C9-3375-1CCA-F2BFA2404D01}"/>
          </ac:picMkLst>
        </pc:picChg>
      </pc:sldChg>
      <pc:sldChg chg="addSp delSp modSp">
        <pc:chgData name="Nele Taminau" userId="S::nele.taminau@antwerpen.be::a7d275c8-4dc6-4f5f-95c6-d4d0289ffb36" providerId="AD" clId="Web-{92A1C126-E0F2-E5B4-7071-AE7920369E96}" dt="2023-11-22T17:07:24.975" v="449" actId="1076"/>
        <pc:sldMkLst>
          <pc:docMk/>
          <pc:sldMk cId="2569466360" sldId="279"/>
        </pc:sldMkLst>
        <pc:spChg chg="mod">
          <ac:chgData name="Nele Taminau" userId="S::nele.taminau@antwerpen.be::a7d275c8-4dc6-4f5f-95c6-d4d0289ffb36" providerId="AD" clId="Web-{92A1C126-E0F2-E5B4-7071-AE7920369E96}" dt="2023-11-22T16:05:35.830" v="137" actId="20577"/>
          <ac:spMkLst>
            <pc:docMk/>
            <pc:sldMk cId="2569466360" sldId="279"/>
            <ac:spMk id="3" creationId="{00000000-0000-0000-0000-000000000000}"/>
          </ac:spMkLst>
        </pc:spChg>
        <pc:picChg chg="del">
          <ac:chgData name="Nele Taminau" userId="S::nele.taminau@antwerpen.be::a7d275c8-4dc6-4f5f-95c6-d4d0289ffb36" providerId="AD" clId="Web-{92A1C126-E0F2-E5B4-7071-AE7920369E96}" dt="2023-11-22T17:07:06.990" v="444"/>
          <ac:picMkLst>
            <pc:docMk/>
            <pc:sldMk cId="2569466360" sldId="279"/>
            <ac:picMk id="4" creationId="{824FB0DA-643D-B0F0-BC88-9EBEAD3E0D22}"/>
          </ac:picMkLst>
        </pc:picChg>
        <pc:picChg chg="add mod">
          <ac:chgData name="Nele Taminau" userId="S::nele.taminau@antwerpen.be::a7d275c8-4dc6-4f5f-95c6-d4d0289ffb36" providerId="AD" clId="Web-{92A1C126-E0F2-E5B4-7071-AE7920369E96}" dt="2023-11-22T17:07:24.975" v="449" actId="1076"/>
          <ac:picMkLst>
            <pc:docMk/>
            <pc:sldMk cId="2569466360" sldId="279"/>
            <ac:picMk id="5" creationId="{1867AA81-3961-FD0D-CEFC-759155A29268}"/>
          </ac:picMkLst>
        </pc:picChg>
      </pc:sldChg>
      <pc:sldChg chg="modSp">
        <pc:chgData name="Nele Taminau" userId="S::nele.taminau@antwerpen.be::a7d275c8-4dc6-4f5f-95c6-d4d0289ffb36" providerId="AD" clId="Web-{92A1C126-E0F2-E5B4-7071-AE7920369E96}" dt="2023-11-22T17:06:15.753" v="441" actId="20577"/>
        <pc:sldMkLst>
          <pc:docMk/>
          <pc:sldMk cId="2148304474" sldId="280"/>
        </pc:sldMkLst>
        <pc:spChg chg="mod">
          <ac:chgData name="Nele Taminau" userId="S::nele.taminau@antwerpen.be::a7d275c8-4dc6-4f5f-95c6-d4d0289ffb36" providerId="AD" clId="Web-{92A1C126-E0F2-E5B4-7071-AE7920369E96}" dt="2023-11-22T15:38:08.072" v="13" actId="20577"/>
          <ac:spMkLst>
            <pc:docMk/>
            <pc:sldMk cId="2148304474" sldId="280"/>
            <ac:spMk id="2" creationId="{00000000-0000-0000-0000-000000000000}"/>
          </ac:spMkLst>
        </pc:spChg>
        <pc:spChg chg="mod">
          <ac:chgData name="Nele Taminau" userId="S::nele.taminau@antwerpen.be::a7d275c8-4dc6-4f5f-95c6-d4d0289ffb36" providerId="AD" clId="Web-{92A1C126-E0F2-E5B4-7071-AE7920369E96}" dt="2023-11-22T17:06:15.753" v="441" actId="20577"/>
          <ac:spMkLst>
            <pc:docMk/>
            <pc:sldMk cId="2148304474" sldId="280"/>
            <ac:spMk id="3" creationId="{00000000-0000-0000-0000-000000000000}"/>
          </ac:spMkLst>
        </pc:spChg>
      </pc:sldChg>
      <pc:sldChg chg="modSp">
        <pc:chgData name="Nele Taminau" userId="S::nele.taminau@antwerpen.be::a7d275c8-4dc6-4f5f-95c6-d4d0289ffb36" providerId="AD" clId="Web-{92A1C126-E0F2-E5B4-7071-AE7920369E96}" dt="2023-11-22T16:35:01.644" v="196" actId="14100"/>
        <pc:sldMkLst>
          <pc:docMk/>
          <pc:sldMk cId="3021197225" sldId="281"/>
        </pc:sldMkLst>
        <pc:spChg chg="mod">
          <ac:chgData name="Nele Taminau" userId="S::nele.taminau@antwerpen.be::a7d275c8-4dc6-4f5f-95c6-d4d0289ffb36" providerId="AD" clId="Web-{92A1C126-E0F2-E5B4-7071-AE7920369E96}" dt="2023-11-22T16:35:01.644" v="196" actId="14100"/>
          <ac:spMkLst>
            <pc:docMk/>
            <pc:sldMk cId="3021197225" sldId="281"/>
            <ac:spMk id="3" creationId="{6D100C7B-8984-A5C5-64EB-D946E25FF8AF}"/>
          </ac:spMkLst>
        </pc:spChg>
      </pc:sldChg>
      <pc:sldChg chg="modSp ord">
        <pc:chgData name="Nele Taminau" userId="S::nele.taminau@antwerpen.be::a7d275c8-4dc6-4f5f-95c6-d4d0289ffb36" providerId="AD" clId="Web-{92A1C126-E0F2-E5B4-7071-AE7920369E96}" dt="2023-11-22T16:42:04.443" v="220" actId="20577"/>
        <pc:sldMkLst>
          <pc:docMk/>
          <pc:sldMk cId="3018194159" sldId="282"/>
        </pc:sldMkLst>
        <pc:spChg chg="mod">
          <ac:chgData name="Nele Taminau" userId="S::nele.taminau@antwerpen.be::a7d275c8-4dc6-4f5f-95c6-d4d0289ffb36" providerId="AD" clId="Web-{92A1C126-E0F2-E5B4-7071-AE7920369E96}" dt="2023-11-22T16:42:04.443" v="220" actId="20577"/>
          <ac:spMkLst>
            <pc:docMk/>
            <pc:sldMk cId="3018194159" sldId="282"/>
            <ac:spMk id="3" creationId="{B60F1491-5779-6F7C-F2FD-053480218F4B}"/>
          </ac:spMkLst>
        </pc:spChg>
      </pc:sldChg>
      <pc:sldChg chg="modSp">
        <pc:chgData name="Nele Taminau" userId="S::nele.taminau@antwerpen.be::a7d275c8-4dc6-4f5f-95c6-d4d0289ffb36" providerId="AD" clId="Web-{92A1C126-E0F2-E5B4-7071-AE7920369E96}" dt="2023-11-22T15:43:23.782" v="46" actId="14100"/>
        <pc:sldMkLst>
          <pc:docMk/>
          <pc:sldMk cId="677568629" sldId="283"/>
        </pc:sldMkLst>
        <pc:spChg chg="mod">
          <ac:chgData name="Nele Taminau" userId="S::nele.taminau@antwerpen.be::a7d275c8-4dc6-4f5f-95c6-d4d0289ffb36" providerId="AD" clId="Web-{92A1C126-E0F2-E5B4-7071-AE7920369E96}" dt="2023-11-22T15:43:23.782" v="46" actId="14100"/>
          <ac:spMkLst>
            <pc:docMk/>
            <pc:sldMk cId="677568629" sldId="283"/>
            <ac:spMk id="3" creationId="{91ADA6BD-ECFF-8C94-5604-49EC2C64677D}"/>
          </ac:spMkLst>
        </pc:spChg>
      </pc:sldChg>
      <pc:sldChg chg="modSp">
        <pc:chgData name="Nele Taminau" userId="S::nele.taminau@antwerpen.be::a7d275c8-4dc6-4f5f-95c6-d4d0289ffb36" providerId="AD" clId="Web-{92A1C126-E0F2-E5B4-7071-AE7920369E96}" dt="2023-11-22T17:06:06.175" v="436" actId="20577"/>
        <pc:sldMkLst>
          <pc:docMk/>
          <pc:sldMk cId="109542622" sldId="284"/>
        </pc:sldMkLst>
        <pc:spChg chg="mod">
          <ac:chgData name="Nele Taminau" userId="S::nele.taminau@antwerpen.be::a7d275c8-4dc6-4f5f-95c6-d4d0289ffb36" providerId="AD" clId="Web-{92A1C126-E0F2-E5B4-7071-AE7920369E96}" dt="2023-11-22T17:06:06.175" v="436" actId="20577"/>
          <ac:spMkLst>
            <pc:docMk/>
            <pc:sldMk cId="109542622" sldId="284"/>
            <ac:spMk id="3" creationId="{D5F26B66-442F-4AAF-3A2A-1F76DD606C29}"/>
          </ac:spMkLst>
        </pc:spChg>
      </pc:sldChg>
      <pc:sldChg chg="modSp del">
        <pc:chgData name="Nele Taminau" userId="S::nele.taminau@antwerpen.be::a7d275c8-4dc6-4f5f-95c6-d4d0289ffb36" providerId="AD" clId="Web-{92A1C126-E0F2-E5B4-7071-AE7920369E96}" dt="2023-11-22T15:46:14.325" v="73"/>
        <pc:sldMkLst>
          <pc:docMk/>
          <pc:sldMk cId="1644081352" sldId="285"/>
        </pc:sldMkLst>
        <pc:spChg chg="mod">
          <ac:chgData name="Nele Taminau" userId="S::nele.taminau@antwerpen.be::a7d275c8-4dc6-4f5f-95c6-d4d0289ffb36" providerId="AD" clId="Web-{92A1C126-E0F2-E5B4-7071-AE7920369E96}" dt="2023-11-22T15:45:38.588" v="66" actId="20577"/>
          <ac:spMkLst>
            <pc:docMk/>
            <pc:sldMk cId="1644081352" sldId="285"/>
            <ac:spMk id="2" creationId="{2EAFA04A-6DA4-6B8E-36D0-83E62DF40708}"/>
          </ac:spMkLst>
        </pc:spChg>
      </pc:sldChg>
      <pc:sldChg chg="del">
        <pc:chgData name="Nele Taminau" userId="S::nele.taminau@antwerpen.be::a7d275c8-4dc6-4f5f-95c6-d4d0289ffb36" providerId="AD" clId="Web-{92A1C126-E0F2-E5B4-7071-AE7920369E96}" dt="2023-11-22T16:07:55.184" v="152"/>
        <pc:sldMkLst>
          <pc:docMk/>
          <pc:sldMk cId="2209908311" sldId="286"/>
        </pc:sldMkLst>
      </pc:sldChg>
      <pc:sldChg chg="addSp delSp modSp">
        <pc:chgData name="Nele Taminau" userId="S::nele.taminau@antwerpen.be::a7d275c8-4dc6-4f5f-95c6-d4d0289ffb36" providerId="AD" clId="Web-{92A1C126-E0F2-E5B4-7071-AE7920369E96}" dt="2023-11-22T17:10:41.983" v="553" actId="20577"/>
        <pc:sldMkLst>
          <pc:docMk/>
          <pc:sldMk cId="1258172617" sldId="287"/>
        </pc:sldMkLst>
        <pc:spChg chg="mod">
          <ac:chgData name="Nele Taminau" userId="S::nele.taminau@antwerpen.be::a7d275c8-4dc6-4f5f-95c6-d4d0289ffb36" providerId="AD" clId="Web-{92A1C126-E0F2-E5B4-7071-AE7920369E96}" dt="2023-11-22T17:10:41.983" v="553" actId="20577"/>
          <ac:spMkLst>
            <pc:docMk/>
            <pc:sldMk cId="1258172617" sldId="287"/>
            <ac:spMk id="3" creationId="{F4081689-2E06-EC9E-0B5F-44EA5B343A61}"/>
          </ac:spMkLst>
        </pc:spChg>
        <pc:picChg chg="mod">
          <ac:chgData name="Nele Taminau" userId="S::nele.taminau@antwerpen.be::a7d275c8-4dc6-4f5f-95c6-d4d0289ffb36" providerId="AD" clId="Web-{92A1C126-E0F2-E5B4-7071-AE7920369E96}" dt="2023-11-22T16:07:31.244" v="149" actId="1076"/>
          <ac:picMkLst>
            <pc:docMk/>
            <pc:sldMk cId="1258172617" sldId="287"/>
            <ac:picMk id="4" creationId="{9E251586-4BC9-4ABD-1FE9-9CCD32A79684}"/>
          </ac:picMkLst>
        </pc:picChg>
        <pc:picChg chg="add del mod">
          <ac:chgData name="Nele Taminau" userId="S::nele.taminau@antwerpen.be::a7d275c8-4dc6-4f5f-95c6-d4d0289ffb36" providerId="AD" clId="Web-{92A1C126-E0F2-E5B4-7071-AE7920369E96}" dt="2023-11-22T17:07:01.615" v="443"/>
          <ac:picMkLst>
            <pc:docMk/>
            <pc:sldMk cId="1258172617" sldId="287"/>
            <ac:picMk id="5" creationId="{5C2F39B8-3FE5-0600-7719-6D979BBA70CC}"/>
          </ac:picMkLst>
        </pc:picChg>
      </pc:sldChg>
      <pc:sldChg chg="addSp modSp">
        <pc:chgData name="Nele Taminau" userId="S::nele.taminau@antwerpen.be::a7d275c8-4dc6-4f5f-95c6-d4d0289ffb36" providerId="AD" clId="Web-{92A1C126-E0F2-E5B4-7071-AE7920369E96}" dt="2023-11-22T15:39:39.109" v="21" actId="14100"/>
        <pc:sldMkLst>
          <pc:docMk/>
          <pc:sldMk cId="498551445" sldId="291"/>
        </pc:sldMkLst>
        <pc:spChg chg="mod">
          <ac:chgData name="Nele Taminau" userId="S::nele.taminau@antwerpen.be::a7d275c8-4dc6-4f5f-95c6-d4d0289ffb36" providerId="AD" clId="Web-{92A1C126-E0F2-E5B4-7071-AE7920369E96}" dt="2023-11-22T15:38:02.306" v="10" actId="20577"/>
          <ac:spMkLst>
            <pc:docMk/>
            <pc:sldMk cId="498551445" sldId="291"/>
            <ac:spMk id="2" creationId="{64137740-C8A1-9BAC-1157-1B62E3782009}"/>
          </ac:spMkLst>
        </pc:spChg>
        <pc:picChg chg="add mod">
          <ac:chgData name="Nele Taminau" userId="S::nele.taminau@antwerpen.be::a7d275c8-4dc6-4f5f-95c6-d4d0289ffb36" providerId="AD" clId="Web-{92A1C126-E0F2-E5B4-7071-AE7920369E96}" dt="2023-11-22T15:39:18.592" v="19" actId="1076"/>
          <ac:picMkLst>
            <pc:docMk/>
            <pc:sldMk cId="498551445" sldId="291"/>
            <ac:picMk id="3" creationId="{64565C76-66A1-ACE3-DF1B-252FF03B8F2E}"/>
          </ac:picMkLst>
        </pc:picChg>
        <pc:picChg chg="add mod">
          <ac:chgData name="Nele Taminau" userId="S::nele.taminau@antwerpen.be::a7d275c8-4dc6-4f5f-95c6-d4d0289ffb36" providerId="AD" clId="Web-{92A1C126-E0F2-E5B4-7071-AE7920369E96}" dt="2023-11-22T15:39:39.109" v="21" actId="14100"/>
          <ac:picMkLst>
            <pc:docMk/>
            <pc:sldMk cId="498551445" sldId="291"/>
            <ac:picMk id="4" creationId="{599642A8-4137-E1E2-C75B-68084214F5F6}"/>
          </ac:picMkLst>
        </pc:picChg>
      </pc:sldChg>
      <pc:sldChg chg="addSp delSp modSp new">
        <pc:chgData name="Nele Taminau" userId="S::nele.taminau@antwerpen.be::a7d275c8-4dc6-4f5f-95c6-d4d0289ffb36" providerId="AD" clId="Web-{92A1C126-E0F2-E5B4-7071-AE7920369E96}" dt="2023-11-22T16:59:12.345" v="319" actId="1076"/>
        <pc:sldMkLst>
          <pc:docMk/>
          <pc:sldMk cId="972603748" sldId="295"/>
        </pc:sldMkLst>
        <pc:spChg chg="mod">
          <ac:chgData name="Nele Taminau" userId="S::nele.taminau@antwerpen.be::a7d275c8-4dc6-4f5f-95c6-d4d0289ffb36" providerId="AD" clId="Web-{92A1C126-E0F2-E5B4-7071-AE7920369E96}" dt="2023-11-22T15:45:44.792" v="68" actId="20577"/>
          <ac:spMkLst>
            <pc:docMk/>
            <pc:sldMk cId="972603748" sldId="295"/>
            <ac:spMk id="2" creationId="{7E7A1190-14ED-D7EE-5252-B16AB9E27C76}"/>
          </ac:spMkLst>
        </pc:spChg>
        <pc:spChg chg="del">
          <ac:chgData name="Nele Taminau" userId="S::nele.taminau@antwerpen.be::a7d275c8-4dc6-4f5f-95c6-d4d0289ffb36" providerId="AD" clId="Web-{92A1C126-E0F2-E5B4-7071-AE7920369E96}" dt="2023-11-22T15:45:54.417" v="70"/>
          <ac:spMkLst>
            <pc:docMk/>
            <pc:sldMk cId="972603748" sldId="295"/>
            <ac:spMk id="3" creationId="{51458189-6B0A-FA06-6C1B-7BBAA6125564}"/>
          </ac:spMkLst>
        </pc:spChg>
        <pc:spChg chg="add del mod">
          <ac:chgData name="Nele Taminau" userId="S::nele.taminau@antwerpen.be::a7d275c8-4dc6-4f5f-95c6-d4d0289ffb36" providerId="AD" clId="Web-{92A1C126-E0F2-E5B4-7071-AE7920369E96}" dt="2023-11-22T16:58:00.701" v="308"/>
          <ac:spMkLst>
            <pc:docMk/>
            <pc:sldMk cId="972603748" sldId="295"/>
            <ac:spMk id="3" creationId="{DF169671-7D58-B94F-FBA2-AE07883CB07B}"/>
          </ac:spMkLst>
        </pc:spChg>
        <pc:graphicFrameChg chg="add del mod modGraphic">
          <ac:chgData name="Nele Taminau" userId="S::nele.taminau@antwerpen.be::a7d275c8-4dc6-4f5f-95c6-d4d0289ffb36" providerId="AD" clId="Web-{92A1C126-E0F2-E5B4-7071-AE7920369E96}" dt="2023-11-22T16:57:11.902" v="299"/>
          <ac:graphicFrameMkLst>
            <pc:docMk/>
            <pc:sldMk cId="972603748" sldId="295"/>
            <ac:graphicFrameMk id="5" creationId="{48D29F4A-786F-A19F-7316-FB48806AC603}"/>
          </ac:graphicFrameMkLst>
        </pc:graphicFrameChg>
        <pc:picChg chg="add mod modCrop">
          <ac:chgData name="Nele Taminau" userId="S::nele.taminau@antwerpen.be::a7d275c8-4dc6-4f5f-95c6-d4d0289ffb36" providerId="AD" clId="Web-{92A1C126-E0F2-E5B4-7071-AE7920369E96}" dt="2023-11-22T16:59:12.345" v="319" actId="1076"/>
          <ac:picMkLst>
            <pc:docMk/>
            <pc:sldMk cId="972603748" sldId="295"/>
            <ac:picMk id="4" creationId="{099C7159-9155-1878-03E6-06B7B1B6C685}"/>
          </ac:picMkLst>
        </pc:picChg>
      </pc:sldChg>
    </pc:docChg>
  </pc:docChgLst>
  <pc:docChgLst>
    <pc:chgData name="Nele Taminau" userId="S::nele.taminau@antwerpen.be::a7d275c8-4dc6-4f5f-95c6-d4d0289ffb36" providerId="AD" clId="Web-{B67CAF11-8B3D-D5BD-F90D-0826CE53B3A2}"/>
    <pc:docChg chg="addSld delSld modSld sldOrd">
      <pc:chgData name="Nele Taminau" userId="S::nele.taminau@antwerpen.be::a7d275c8-4dc6-4f5f-95c6-d4d0289ffb36" providerId="AD" clId="Web-{B67CAF11-8B3D-D5BD-F90D-0826CE53B3A2}" dt="2023-11-19T23:07:29.426" v="500" actId="1076"/>
      <pc:docMkLst>
        <pc:docMk/>
      </pc:docMkLst>
      <pc:sldChg chg="addSp delSp modSp mod modClrScheme chgLayout">
        <pc:chgData name="Nele Taminau" userId="S::nele.taminau@antwerpen.be::a7d275c8-4dc6-4f5f-95c6-d4d0289ffb36" providerId="AD" clId="Web-{B67CAF11-8B3D-D5BD-F90D-0826CE53B3A2}" dt="2023-11-19T22:21:19.628" v="117"/>
        <pc:sldMkLst>
          <pc:docMk/>
          <pc:sldMk cId="401389787" sldId="256"/>
        </pc:sldMkLst>
        <pc:spChg chg="mod ord">
          <ac:chgData name="Nele Taminau" userId="S::nele.taminau@antwerpen.be::a7d275c8-4dc6-4f5f-95c6-d4d0289ffb36" providerId="AD" clId="Web-{B67CAF11-8B3D-D5BD-F90D-0826CE53B3A2}" dt="2023-11-19T22:21:19.628" v="117"/>
          <ac:spMkLst>
            <pc:docMk/>
            <pc:sldMk cId="401389787" sldId="256"/>
            <ac:spMk id="2" creationId="{51100C39-8DDC-F849-9F26-6C76AE76C5F9}"/>
          </ac:spMkLst>
        </pc:spChg>
        <pc:spChg chg="add del mod ord">
          <ac:chgData name="Nele Taminau" userId="S::nele.taminau@antwerpen.be::a7d275c8-4dc6-4f5f-95c6-d4d0289ffb36" providerId="AD" clId="Web-{B67CAF11-8B3D-D5BD-F90D-0826CE53B3A2}" dt="2023-11-19T22:21:19.628" v="117"/>
          <ac:spMkLst>
            <pc:docMk/>
            <pc:sldMk cId="401389787" sldId="256"/>
            <ac:spMk id="3" creationId="{F332915B-059C-1700-BD43-A9DE1D3179CA}"/>
          </ac:spMkLst>
        </pc:spChg>
      </pc:sldChg>
      <pc:sldChg chg="modSp">
        <pc:chgData name="Nele Taminau" userId="S::nele.taminau@antwerpen.be::a7d275c8-4dc6-4f5f-95c6-d4d0289ffb36" providerId="AD" clId="Web-{B67CAF11-8B3D-D5BD-F90D-0826CE53B3A2}" dt="2023-11-19T22:26:22.418" v="141" actId="20577"/>
        <pc:sldMkLst>
          <pc:docMk/>
          <pc:sldMk cId="427116097" sldId="267"/>
        </pc:sldMkLst>
        <pc:spChg chg="mod">
          <ac:chgData name="Nele Taminau" userId="S::nele.taminau@antwerpen.be::a7d275c8-4dc6-4f5f-95c6-d4d0289ffb36" providerId="AD" clId="Web-{B67CAF11-8B3D-D5BD-F90D-0826CE53B3A2}" dt="2023-11-19T22:26:22.418" v="141" actId="20577"/>
          <ac:spMkLst>
            <pc:docMk/>
            <pc:sldMk cId="427116097" sldId="267"/>
            <ac:spMk id="2" creationId="{00000000-0000-0000-0000-000000000000}"/>
          </ac:spMkLst>
        </pc:spChg>
      </pc:sldChg>
      <pc:sldChg chg="modSp">
        <pc:chgData name="Nele Taminau" userId="S::nele.taminau@antwerpen.be::a7d275c8-4dc6-4f5f-95c6-d4d0289ffb36" providerId="AD" clId="Web-{B67CAF11-8B3D-D5BD-F90D-0826CE53B3A2}" dt="2023-11-19T22:25:59.152" v="138" actId="20577"/>
        <pc:sldMkLst>
          <pc:docMk/>
          <pc:sldMk cId="365018299" sldId="268"/>
        </pc:sldMkLst>
        <pc:spChg chg="mod">
          <ac:chgData name="Nele Taminau" userId="S::nele.taminau@antwerpen.be::a7d275c8-4dc6-4f5f-95c6-d4d0289ffb36" providerId="AD" clId="Web-{B67CAF11-8B3D-D5BD-F90D-0826CE53B3A2}" dt="2023-11-19T22:25:59.152" v="138" actId="20577"/>
          <ac:spMkLst>
            <pc:docMk/>
            <pc:sldMk cId="365018299" sldId="268"/>
            <ac:spMk id="2" creationId="{00000000-0000-0000-0000-000000000000}"/>
          </ac:spMkLst>
        </pc:spChg>
      </pc:sldChg>
      <pc:sldChg chg="modSp">
        <pc:chgData name="Nele Taminau" userId="S::nele.taminau@antwerpen.be::a7d275c8-4dc6-4f5f-95c6-d4d0289ffb36" providerId="AD" clId="Web-{B67CAF11-8B3D-D5BD-F90D-0826CE53B3A2}" dt="2023-11-19T22:26:08.933" v="139" actId="20577"/>
        <pc:sldMkLst>
          <pc:docMk/>
          <pc:sldMk cId="1020296598" sldId="270"/>
        </pc:sldMkLst>
        <pc:spChg chg="mod">
          <ac:chgData name="Nele Taminau" userId="S::nele.taminau@antwerpen.be::a7d275c8-4dc6-4f5f-95c6-d4d0289ffb36" providerId="AD" clId="Web-{B67CAF11-8B3D-D5BD-F90D-0826CE53B3A2}" dt="2023-11-19T22:26:08.933" v="139" actId="20577"/>
          <ac:spMkLst>
            <pc:docMk/>
            <pc:sldMk cId="1020296598" sldId="270"/>
            <ac:spMk id="2" creationId="{00000000-0000-0000-0000-000000000000}"/>
          </ac:spMkLst>
        </pc:spChg>
      </pc:sldChg>
      <pc:sldChg chg="modSp mod modClrScheme chgLayout">
        <pc:chgData name="Nele Taminau" userId="S::nele.taminau@antwerpen.be::a7d275c8-4dc6-4f5f-95c6-d4d0289ffb36" providerId="AD" clId="Web-{B67CAF11-8B3D-D5BD-F90D-0826CE53B3A2}" dt="2023-11-19T21:18:28.508" v="0"/>
        <pc:sldMkLst>
          <pc:docMk/>
          <pc:sldMk cId="2079156958" sldId="271"/>
        </pc:sldMkLst>
        <pc:spChg chg="mod ord">
          <ac:chgData name="Nele Taminau" userId="S::nele.taminau@antwerpen.be::a7d275c8-4dc6-4f5f-95c6-d4d0289ffb36" providerId="AD" clId="Web-{B67CAF11-8B3D-D5BD-F90D-0826CE53B3A2}" dt="2023-11-19T21:18:28.508" v="0"/>
          <ac:spMkLst>
            <pc:docMk/>
            <pc:sldMk cId="2079156958" sldId="271"/>
            <ac:spMk id="2" creationId="{00000000-0000-0000-0000-000000000000}"/>
          </ac:spMkLst>
        </pc:spChg>
        <pc:spChg chg="mod ord">
          <ac:chgData name="Nele Taminau" userId="S::nele.taminau@antwerpen.be::a7d275c8-4dc6-4f5f-95c6-d4d0289ffb36" providerId="AD" clId="Web-{B67CAF11-8B3D-D5BD-F90D-0826CE53B3A2}" dt="2023-11-19T21:18:28.508" v="0"/>
          <ac:spMkLst>
            <pc:docMk/>
            <pc:sldMk cId="2079156958" sldId="271"/>
            <ac:spMk id="3" creationId="{00000000-0000-0000-0000-000000000000}"/>
          </ac:spMkLst>
        </pc:spChg>
      </pc:sldChg>
      <pc:sldChg chg="modSp mod modClrScheme chgLayout">
        <pc:chgData name="Nele Taminau" userId="S::nele.taminau@antwerpen.be::a7d275c8-4dc6-4f5f-95c6-d4d0289ffb36" providerId="AD" clId="Web-{B67CAF11-8B3D-D5BD-F90D-0826CE53B3A2}" dt="2023-11-19T22:19:52.173" v="115" actId="20577"/>
        <pc:sldMkLst>
          <pc:docMk/>
          <pc:sldMk cId="2765232032" sldId="277"/>
        </pc:sldMkLst>
        <pc:spChg chg="mod ord">
          <ac:chgData name="Nele Taminau" userId="S::nele.taminau@antwerpen.be::a7d275c8-4dc6-4f5f-95c6-d4d0289ffb36" providerId="AD" clId="Web-{B67CAF11-8B3D-D5BD-F90D-0826CE53B3A2}" dt="2023-11-19T22:18:42.061" v="75" actId="20577"/>
          <ac:spMkLst>
            <pc:docMk/>
            <pc:sldMk cId="2765232032" sldId="277"/>
            <ac:spMk id="2" creationId="{00000000-0000-0000-0000-000000000000}"/>
          </ac:spMkLst>
        </pc:spChg>
        <pc:spChg chg="mod ord">
          <ac:chgData name="Nele Taminau" userId="S::nele.taminau@antwerpen.be::a7d275c8-4dc6-4f5f-95c6-d4d0289ffb36" providerId="AD" clId="Web-{B67CAF11-8B3D-D5BD-F90D-0826CE53B3A2}" dt="2023-11-19T22:19:52.173" v="115" actId="20577"/>
          <ac:spMkLst>
            <pc:docMk/>
            <pc:sldMk cId="2765232032" sldId="277"/>
            <ac:spMk id="3" creationId="{00000000-0000-0000-0000-000000000000}"/>
          </ac:spMkLst>
        </pc:spChg>
      </pc:sldChg>
      <pc:sldChg chg="addSp modSp mod modClrScheme chgLayout">
        <pc:chgData name="Nele Taminau" userId="S::nele.taminau@antwerpen.be::a7d275c8-4dc6-4f5f-95c6-d4d0289ffb36" providerId="AD" clId="Web-{B67CAF11-8B3D-D5BD-F90D-0826CE53B3A2}" dt="2023-11-19T23:05:32.482" v="482" actId="14100"/>
        <pc:sldMkLst>
          <pc:docMk/>
          <pc:sldMk cId="2259364861" sldId="278"/>
        </pc:sldMkLst>
        <pc:spChg chg="mod ord">
          <ac:chgData name="Nele Taminau" userId="S::nele.taminau@antwerpen.be::a7d275c8-4dc6-4f5f-95c6-d4d0289ffb36" providerId="AD" clId="Web-{B67CAF11-8B3D-D5BD-F90D-0826CE53B3A2}" dt="2023-11-19T22:16:34.495" v="46" actId="20577"/>
          <ac:spMkLst>
            <pc:docMk/>
            <pc:sldMk cId="2259364861" sldId="278"/>
            <ac:spMk id="2" creationId="{00000000-0000-0000-0000-000000000000}"/>
          </ac:spMkLst>
        </pc:spChg>
        <pc:spChg chg="mod ord">
          <ac:chgData name="Nele Taminau" userId="S::nele.taminau@antwerpen.be::a7d275c8-4dc6-4f5f-95c6-d4d0289ffb36" providerId="AD" clId="Web-{B67CAF11-8B3D-D5BD-F90D-0826CE53B3A2}" dt="2023-11-19T22:18:19.389" v="71" actId="14100"/>
          <ac:spMkLst>
            <pc:docMk/>
            <pc:sldMk cId="2259364861" sldId="278"/>
            <ac:spMk id="3" creationId="{00000000-0000-0000-0000-000000000000}"/>
          </ac:spMkLst>
        </pc:spChg>
        <pc:picChg chg="add mod">
          <ac:chgData name="Nele Taminau" userId="S::nele.taminau@antwerpen.be::a7d275c8-4dc6-4f5f-95c6-d4d0289ffb36" providerId="AD" clId="Web-{B67CAF11-8B3D-D5BD-F90D-0826CE53B3A2}" dt="2023-11-19T23:05:32.482" v="482" actId="14100"/>
          <ac:picMkLst>
            <pc:docMk/>
            <pc:sldMk cId="2259364861" sldId="278"/>
            <ac:picMk id="4" creationId="{9AD7D208-15C9-3375-1CCA-F2BFA2404D01}"/>
          </ac:picMkLst>
        </pc:picChg>
      </pc:sldChg>
      <pc:sldChg chg="addSp modSp mod modClrScheme chgLayout">
        <pc:chgData name="Nele Taminau" userId="S::nele.taminau@antwerpen.be::a7d275c8-4dc6-4f5f-95c6-d4d0289ffb36" providerId="AD" clId="Web-{B67CAF11-8B3D-D5BD-F90D-0826CE53B3A2}" dt="2023-11-19T23:04:53.153" v="478" actId="14100"/>
        <pc:sldMkLst>
          <pc:docMk/>
          <pc:sldMk cId="2569466360" sldId="279"/>
        </pc:sldMkLst>
        <pc:spChg chg="mod ord">
          <ac:chgData name="Nele Taminau" userId="S::nele.taminau@antwerpen.be::a7d275c8-4dc6-4f5f-95c6-d4d0289ffb36" providerId="AD" clId="Web-{B67CAF11-8B3D-D5BD-F90D-0826CE53B3A2}" dt="2023-11-19T22:13:43.459" v="16" actId="20577"/>
          <ac:spMkLst>
            <pc:docMk/>
            <pc:sldMk cId="2569466360" sldId="279"/>
            <ac:spMk id="2" creationId="{00000000-0000-0000-0000-000000000000}"/>
          </ac:spMkLst>
        </pc:spChg>
        <pc:spChg chg="mod ord">
          <ac:chgData name="Nele Taminau" userId="S::nele.taminau@antwerpen.be::a7d275c8-4dc6-4f5f-95c6-d4d0289ffb36" providerId="AD" clId="Web-{B67CAF11-8B3D-D5BD-F90D-0826CE53B3A2}" dt="2023-11-19T22:15:15.337" v="41" actId="20577"/>
          <ac:spMkLst>
            <pc:docMk/>
            <pc:sldMk cId="2569466360" sldId="279"/>
            <ac:spMk id="3" creationId="{00000000-0000-0000-0000-000000000000}"/>
          </ac:spMkLst>
        </pc:spChg>
        <pc:picChg chg="add mod">
          <ac:chgData name="Nele Taminau" userId="S::nele.taminau@antwerpen.be::a7d275c8-4dc6-4f5f-95c6-d4d0289ffb36" providerId="AD" clId="Web-{B67CAF11-8B3D-D5BD-F90D-0826CE53B3A2}" dt="2023-11-19T23:04:53.153" v="478" actId="14100"/>
          <ac:picMkLst>
            <pc:docMk/>
            <pc:sldMk cId="2569466360" sldId="279"/>
            <ac:picMk id="4" creationId="{824FB0DA-643D-B0F0-BC88-9EBEAD3E0D22}"/>
          </ac:picMkLst>
        </pc:picChg>
      </pc:sldChg>
      <pc:sldChg chg="modSp">
        <pc:chgData name="Nele Taminau" userId="S::nele.taminau@antwerpen.be::a7d275c8-4dc6-4f5f-95c6-d4d0289ffb36" providerId="AD" clId="Web-{B67CAF11-8B3D-D5BD-F90D-0826CE53B3A2}" dt="2023-11-19T22:56:10.665" v="376" actId="14100"/>
        <pc:sldMkLst>
          <pc:docMk/>
          <pc:sldMk cId="677568629" sldId="283"/>
        </pc:sldMkLst>
        <pc:spChg chg="mod">
          <ac:chgData name="Nele Taminau" userId="S::nele.taminau@antwerpen.be::a7d275c8-4dc6-4f5f-95c6-d4d0289ffb36" providerId="AD" clId="Web-{B67CAF11-8B3D-D5BD-F90D-0826CE53B3A2}" dt="2023-11-19T22:56:10.665" v="376" actId="14100"/>
          <ac:spMkLst>
            <pc:docMk/>
            <pc:sldMk cId="677568629" sldId="283"/>
            <ac:spMk id="3" creationId="{91ADA6BD-ECFF-8C94-5604-49EC2C64677D}"/>
          </ac:spMkLst>
        </pc:spChg>
      </pc:sldChg>
      <pc:sldChg chg="modSp new">
        <pc:chgData name="Nele Taminau" userId="S::nele.taminau@antwerpen.be::a7d275c8-4dc6-4f5f-95c6-d4d0289ffb36" providerId="AD" clId="Web-{B67CAF11-8B3D-D5BD-F90D-0826CE53B3A2}" dt="2023-11-19T22:25:41.682" v="136" actId="20577"/>
        <pc:sldMkLst>
          <pc:docMk/>
          <pc:sldMk cId="1644081352" sldId="285"/>
        </pc:sldMkLst>
        <pc:spChg chg="mod">
          <ac:chgData name="Nele Taminau" userId="S::nele.taminau@antwerpen.be::a7d275c8-4dc6-4f5f-95c6-d4d0289ffb36" providerId="AD" clId="Web-{B67CAF11-8B3D-D5BD-F90D-0826CE53B3A2}" dt="2023-11-19T22:25:23.416" v="131" actId="20577"/>
          <ac:spMkLst>
            <pc:docMk/>
            <pc:sldMk cId="1644081352" sldId="285"/>
            <ac:spMk id="2" creationId="{2EAFA04A-6DA4-6B8E-36D0-83E62DF40708}"/>
          </ac:spMkLst>
        </pc:spChg>
        <pc:spChg chg="mod">
          <ac:chgData name="Nele Taminau" userId="S::nele.taminau@antwerpen.be::a7d275c8-4dc6-4f5f-95c6-d4d0289ffb36" providerId="AD" clId="Web-{B67CAF11-8B3D-D5BD-F90D-0826CE53B3A2}" dt="2023-11-19T22:25:41.682" v="136" actId="20577"/>
          <ac:spMkLst>
            <pc:docMk/>
            <pc:sldMk cId="1644081352" sldId="285"/>
            <ac:spMk id="3" creationId="{20B5988C-9C07-B003-B634-FAA0D7B8E68C}"/>
          </ac:spMkLst>
        </pc:spChg>
      </pc:sldChg>
      <pc:sldChg chg="addSp delSp modSp new">
        <pc:chgData name="Nele Taminau" userId="S::nele.taminau@antwerpen.be::a7d275c8-4dc6-4f5f-95c6-d4d0289ffb36" providerId="AD" clId="Web-{B67CAF11-8B3D-D5BD-F90D-0826CE53B3A2}" dt="2023-11-19T23:07:29.426" v="500" actId="1076"/>
        <pc:sldMkLst>
          <pc:docMk/>
          <pc:sldMk cId="2209908311" sldId="286"/>
        </pc:sldMkLst>
        <pc:picChg chg="add mod">
          <ac:chgData name="Nele Taminau" userId="S::nele.taminau@antwerpen.be::a7d275c8-4dc6-4f5f-95c6-d4d0289ffb36" providerId="AD" clId="Web-{B67CAF11-8B3D-D5BD-F90D-0826CE53B3A2}" dt="2023-11-19T23:07:29.426" v="500" actId="1076"/>
          <ac:picMkLst>
            <pc:docMk/>
            <pc:sldMk cId="2209908311" sldId="286"/>
            <ac:picMk id="4" creationId="{706C2974-80D7-B264-DBBA-32C903D1EB64}"/>
          </ac:picMkLst>
        </pc:picChg>
        <pc:picChg chg="add mod">
          <ac:chgData name="Nele Taminau" userId="S::nele.taminau@antwerpen.be::a7d275c8-4dc6-4f5f-95c6-d4d0289ffb36" providerId="AD" clId="Web-{B67CAF11-8B3D-D5BD-F90D-0826CE53B3A2}" dt="2023-11-19T22:47:22.041" v="280" actId="1076"/>
          <ac:picMkLst>
            <pc:docMk/>
            <pc:sldMk cId="2209908311" sldId="286"/>
            <ac:picMk id="5" creationId="{E158CEFF-3803-01BB-530A-83EA0355BB82}"/>
          </ac:picMkLst>
        </pc:picChg>
        <pc:picChg chg="add del mod">
          <ac:chgData name="Nele Taminau" userId="S::nele.taminau@antwerpen.be::a7d275c8-4dc6-4f5f-95c6-d4d0289ffb36" providerId="AD" clId="Web-{B67CAF11-8B3D-D5BD-F90D-0826CE53B3A2}" dt="2023-11-19T22:47:31.447" v="282"/>
          <ac:picMkLst>
            <pc:docMk/>
            <pc:sldMk cId="2209908311" sldId="286"/>
            <ac:picMk id="6" creationId="{FBD2C33B-5CA9-BB84-CC1F-CBC694D4BE81}"/>
          </ac:picMkLst>
        </pc:picChg>
        <pc:picChg chg="add del mod">
          <ac:chgData name="Nele Taminau" userId="S::nele.taminau@antwerpen.be::a7d275c8-4dc6-4f5f-95c6-d4d0289ffb36" providerId="AD" clId="Web-{B67CAF11-8B3D-D5BD-F90D-0826CE53B3A2}" dt="2023-11-19T22:50:02.014" v="324"/>
          <ac:picMkLst>
            <pc:docMk/>
            <pc:sldMk cId="2209908311" sldId="286"/>
            <ac:picMk id="7" creationId="{53206987-F253-CF16-D863-B025C24B1E87}"/>
          </ac:picMkLst>
        </pc:picChg>
        <pc:picChg chg="add del mod">
          <ac:chgData name="Nele Taminau" userId="S::nele.taminau@antwerpen.be::a7d275c8-4dc6-4f5f-95c6-d4d0289ffb36" providerId="AD" clId="Web-{B67CAF11-8B3D-D5BD-F90D-0826CE53B3A2}" dt="2023-11-19T22:52:48.909" v="359"/>
          <ac:picMkLst>
            <pc:docMk/>
            <pc:sldMk cId="2209908311" sldId="286"/>
            <ac:picMk id="8" creationId="{EF910E4B-0F7A-55F5-1F33-9F6EA2E9E736}"/>
          </ac:picMkLst>
        </pc:picChg>
        <pc:picChg chg="add del mod">
          <ac:chgData name="Nele Taminau" userId="S::nele.taminau@antwerpen.be::a7d275c8-4dc6-4f5f-95c6-d4d0289ffb36" providerId="AD" clId="Web-{B67CAF11-8B3D-D5BD-F90D-0826CE53B3A2}" dt="2023-11-19T23:04:22.918" v="473"/>
          <ac:picMkLst>
            <pc:docMk/>
            <pc:sldMk cId="2209908311" sldId="286"/>
            <ac:picMk id="9" creationId="{145E621B-F470-0A18-BEDA-801E6DCFA3EE}"/>
          </ac:picMkLst>
        </pc:picChg>
        <pc:picChg chg="add del mod">
          <ac:chgData name="Nele Taminau" userId="S::nele.taminau@antwerpen.be::a7d275c8-4dc6-4f5f-95c6-d4d0289ffb36" providerId="AD" clId="Web-{B67CAF11-8B3D-D5BD-F90D-0826CE53B3A2}" dt="2023-11-19T23:03:51.792" v="466"/>
          <ac:picMkLst>
            <pc:docMk/>
            <pc:sldMk cId="2209908311" sldId="286"/>
            <ac:picMk id="10" creationId="{CC841B8A-5BD3-A135-BA75-490FD70F3E42}"/>
          </ac:picMkLst>
        </pc:picChg>
        <pc:picChg chg="add del mod">
          <ac:chgData name="Nele Taminau" userId="S::nele.taminau@antwerpen.be::a7d275c8-4dc6-4f5f-95c6-d4d0289ffb36" providerId="AD" clId="Web-{B67CAF11-8B3D-D5BD-F90D-0826CE53B3A2}" dt="2023-11-19T23:05:59.814" v="486"/>
          <ac:picMkLst>
            <pc:docMk/>
            <pc:sldMk cId="2209908311" sldId="286"/>
            <ac:picMk id="11" creationId="{79E20E31-F845-126E-267B-E21EA3369FF4}"/>
          </ac:picMkLst>
        </pc:picChg>
        <pc:picChg chg="add del mod">
          <ac:chgData name="Nele Taminau" userId="S::nele.taminau@antwerpen.be::a7d275c8-4dc6-4f5f-95c6-d4d0289ffb36" providerId="AD" clId="Web-{B67CAF11-8B3D-D5BD-F90D-0826CE53B3A2}" dt="2023-11-19T23:02:42.353" v="432"/>
          <ac:picMkLst>
            <pc:docMk/>
            <pc:sldMk cId="2209908311" sldId="286"/>
            <ac:picMk id="12" creationId="{8241D47F-75E3-CA69-7786-7AAF9B63F56C}"/>
          </ac:picMkLst>
        </pc:picChg>
        <pc:picChg chg="add mod">
          <ac:chgData name="Nele Taminau" userId="S::nele.taminau@antwerpen.be::a7d275c8-4dc6-4f5f-95c6-d4d0289ffb36" providerId="AD" clId="Web-{B67CAF11-8B3D-D5BD-F90D-0826CE53B3A2}" dt="2023-11-19T23:07:28.254" v="499" actId="1076"/>
          <ac:picMkLst>
            <pc:docMk/>
            <pc:sldMk cId="2209908311" sldId="286"/>
            <ac:picMk id="13" creationId="{36D7B083-4BAF-D555-5E4C-5F736F509ED0}"/>
          </ac:picMkLst>
        </pc:picChg>
        <pc:picChg chg="add del mod">
          <ac:chgData name="Nele Taminau" userId="S::nele.taminau@antwerpen.be::a7d275c8-4dc6-4f5f-95c6-d4d0289ffb36" providerId="AD" clId="Web-{B67CAF11-8B3D-D5BD-F90D-0826CE53B3A2}" dt="2023-11-19T23:02:16.211" v="426"/>
          <ac:picMkLst>
            <pc:docMk/>
            <pc:sldMk cId="2209908311" sldId="286"/>
            <ac:picMk id="14" creationId="{3C5F20CD-639A-6BF6-1002-338F43C26E08}"/>
          </ac:picMkLst>
        </pc:picChg>
        <pc:picChg chg="add del mod">
          <ac:chgData name="Nele Taminau" userId="S::nele.taminau@antwerpen.be::a7d275c8-4dc6-4f5f-95c6-d4d0289ffb36" providerId="AD" clId="Web-{B67CAF11-8B3D-D5BD-F90D-0826CE53B3A2}" dt="2023-11-19T23:03:40.401" v="463"/>
          <ac:picMkLst>
            <pc:docMk/>
            <pc:sldMk cId="2209908311" sldId="286"/>
            <ac:picMk id="15" creationId="{2721A645-284F-6560-D1F9-CC2FE3CAB77A}"/>
          </ac:picMkLst>
        </pc:picChg>
        <pc:picChg chg="add del mod">
          <ac:chgData name="Nele Taminau" userId="S::nele.taminau@antwerpen.be::a7d275c8-4dc6-4f5f-95c6-d4d0289ffb36" providerId="AD" clId="Web-{B67CAF11-8B3D-D5BD-F90D-0826CE53B3A2}" dt="2023-11-19T23:05:15.263" v="479"/>
          <ac:picMkLst>
            <pc:docMk/>
            <pc:sldMk cId="2209908311" sldId="286"/>
            <ac:picMk id="16" creationId="{1C9676F1-495D-6DCF-4B5D-5B8A45B5D139}"/>
          </ac:picMkLst>
        </pc:picChg>
        <pc:picChg chg="add del mod">
          <ac:chgData name="Nele Taminau" userId="S::nele.taminau@antwerpen.be::a7d275c8-4dc6-4f5f-95c6-d4d0289ffb36" providerId="AD" clId="Web-{B67CAF11-8B3D-D5BD-F90D-0826CE53B3A2}" dt="2023-11-19T23:05:48.251" v="484"/>
          <ac:picMkLst>
            <pc:docMk/>
            <pc:sldMk cId="2209908311" sldId="286"/>
            <ac:picMk id="17" creationId="{EE7C8DC5-1E30-29F0-EE7A-DECBDBAC9E62}"/>
          </ac:picMkLst>
        </pc:picChg>
        <pc:picChg chg="add del mod">
          <ac:chgData name="Nele Taminau" userId="S::nele.taminau@antwerpen.be::a7d275c8-4dc6-4f5f-95c6-d4d0289ffb36" providerId="AD" clId="Web-{B67CAF11-8B3D-D5BD-F90D-0826CE53B3A2}" dt="2023-11-19T23:01:05.069" v="412"/>
          <ac:picMkLst>
            <pc:docMk/>
            <pc:sldMk cId="2209908311" sldId="286"/>
            <ac:picMk id="18" creationId="{5CB91300-EF8D-0FA4-EFD5-85521C3914A2}"/>
          </ac:picMkLst>
        </pc:picChg>
        <pc:picChg chg="add del mod">
          <ac:chgData name="Nele Taminau" userId="S::nele.taminau@antwerpen.be::a7d275c8-4dc6-4f5f-95c6-d4d0289ffb36" providerId="AD" clId="Web-{B67CAF11-8B3D-D5BD-F90D-0826CE53B3A2}" dt="2023-11-19T22:51:49.579" v="348"/>
          <ac:picMkLst>
            <pc:docMk/>
            <pc:sldMk cId="2209908311" sldId="286"/>
            <ac:picMk id="19" creationId="{E2D44890-C809-5D2B-E052-1367A2AAC566}"/>
          </ac:picMkLst>
        </pc:picChg>
        <pc:picChg chg="add del mod">
          <ac:chgData name="Nele Taminau" userId="S::nele.taminau@antwerpen.be::a7d275c8-4dc6-4f5f-95c6-d4d0289ffb36" providerId="AD" clId="Web-{B67CAF11-8B3D-D5BD-F90D-0826CE53B3A2}" dt="2023-11-19T22:51:03.172" v="339"/>
          <ac:picMkLst>
            <pc:docMk/>
            <pc:sldMk cId="2209908311" sldId="286"/>
            <ac:picMk id="20" creationId="{63E5F2E9-ACCB-28CC-1C00-D85939085ABA}"/>
          </ac:picMkLst>
        </pc:picChg>
        <pc:picChg chg="add del mod">
          <ac:chgData name="Nele Taminau" userId="S::nele.taminau@antwerpen.be::a7d275c8-4dc6-4f5f-95c6-d4d0289ffb36" providerId="AD" clId="Web-{B67CAF11-8B3D-D5BD-F90D-0826CE53B3A2}" dt="2023-11-19T22:51:17.750" v="341"/>
          <ac:picMkLst>
            <pc:docMk/>
            <pc:sldMk cId="2209908311" sldId="286"/>
            <ac:picMk id="21" creationId="{7A4ACDA2-98F7-FF0A-B558-4F8C5BDD14E2}"/>
          </ac:picMkLst>
        </pc:picChg>
        <pc:picChg chg="add mod">
          <ac:chgData name="Nele Taminau" userId="S::nele.taminau@antwerpen.be::a7d275c8-4dc6-4f5f-95c6-d4d0289ffb36" providerId="AD" clId="Web-{B67CAF11-8B3D-D5BD-F90D-0826CE53B3A2}" dt="2023-11-19T23:07:11.097" v="496"/>
          <ac:picMkLst>
            <pc:docMk/>
            <pc:sldMk cId="2209908311" sldId="286"/>
            <ac:picMk id="22" creationId="{5EE0AD97-3D19-5957-9157-12509254C697}"/>
          </ac:picMkLst>
        </pc:picChg>
        <pc:picChg chg="add mod">
          <ac:chgData name="Nele Taminau" userId="S::nele.taminau@antwerpen.be::a7d275c8-4dc6-4f5f-95c6-d4d0289ffb36" providerId="AD" clId="Web-{B67CAF11-8B3D-D5BD-F90D-0826CE53B3A2}" dt="2023-11-19T23:07:28.207" v="498" actId="1076"/>
          <ac:picMkLst>
            <pc:docMk/>
            <pc:sldMk cId="2209908311" sldId="286"/>
            <ac:picMk id="23" creationId="{3EE0EB63-7942-8461-F16D-51417D7B84BE}"/>
          </ac:picMkLst>
        </pc:picChg>
      </pc:sldChg>
      <pc:sldChg chg="addSp delSp modSp new del mod modClrScheme chgLayout">
        <pc:chgData name="Nele Taminau" userId="S::nele.taminau@antwerpen.be::a7d275c8-4dc6-4f5f-95c6-d4d0289ffb36" providerId="AD" clId="Web-{B67CAF11-8B3D-D5BD-F90D-0826CE53B3A2}" dt="2023-11-19T22:29:35.549" v="150"/>
        <pc:sldMkLst>
          <pc:docMk/>
          <pc:sldMk cId="2690435902" sldId="286"/>
        </pc:sldMkLst>
        <pc:spChg chg="del">
          <ac:chgData name="Nele Taminau" userId="S::nele.taminau@antwerpen.be::a7d275c8-4dc6-4f5f-95c6-d4d0289ffb36" providerId="AD" clId="Web-{B67CAF11-8B3D-D5BD-F90D-0826CE53B3A2}" dt="2023-11-19T22:29:21.424" v="149"/>
          <ac:spMkLst>
            <pc:docMk/>
            <pc:sldMk cId="2690435902" sldId="286"/>
            <ac:spMk id="2" creationId="{2CEADA1A-767D-32F5-8DE2-08497AE0F975}"/>
          </ac:spMkLst>
        </pc:spChg>
        <pc:spChg chg="mod ord">
          <ac:chgData name="Nele Taminau" userId="S::nele.taminau@antwerpen.be::a7d275c8-4dc6-4f5f-95c6-d4d0289ffb36" providerId="AD" clId="Web-{B67CAF11-8B3D-D5BD-F90D-0826CE53B3A2}" dt="2023-11-19T22:29:21.424" v="149"/>
          <ac:spMkLst>
            <pc:docMk/>
            <pc:sldMk cId="2690435902" sldId="286"/>
            <ac:spMk id="3" creationId="{FBFF93AB-FCAF-F662-4C5F-B510D333A22A}"/>
          </ac:spMkLst>
        </pc:spChg>
        <pc:spChg chg="add mod ord">
          <ac:chgData name="Nele Taminau" userId="S::nele.taminau@antwerpen.be::a7d275c8-4dc6-4f5f-95c6-d4d0289ffb36" providerId="AD" clId="Web-{B67CAF11-8B3D-D5BD-F90D-0826CE53B3A2}" dt="2023-11-19T22:29:21.424" v="149"/>
          <ac:spMkLst>
            <pc:docMk/>
            <pc:sldMk cId="2690435902" sldId="286"/>
            <ac:spMk id="4" creationId="{0B2F877C-DC83-B982-210C-44DE676313D9}"/>
          </ac:spMkLst>
        </pc:spChg>
        <pc:spChg chg="add mod ord">
          <ac:chgData name="Nele Taminau" userId="S::nele.taminau@antwerpen.be::a7d275c8-4dc6-4f5f-95c6-d4d0289ffb36" providerId="AD" clId="Web-{B67CAF11-8B3D-D5BD-F90D-0826CE53B3A2}" dt="2023-11-19T22:29:21.424" v="149"/>
          <ac:spMkLst>
            <pc:docMk/>
            <pc:sldMk cId="2690435902" sldId="286"/>
            <ac:spMk id="5" creationId="{F18142C1-37AF-E468-EC0B-345DCAFA9835}"/>
          </ac:spMkLst>
        </pc:spChg>
      </pc:sldChg>
      <pc:sldChg chg="addSp delSp modSp new del mod modClrScheme chgLayout">
        <pc:chgData name="Nele Taminau" userId="S::nele.taminau@antwerpen.be::a7d275c8-4dc6-4f5f-95c6-d4d0289ffb36" providerId="AD" clId="Web-{B67CAF11-8B3D-D5BD-F90D-0826CE53B3A2}" dt="2023-11-19T22:29:09.299" v="147"/>
        <pc:sldMkLst>
          <pc:docMk/>
          <pc:sldMk cId="3328874801" sldId="286"/>
        </pc:sldMkLst>
        <pc:spChg chg="del">
          <ac:chgData name="Nele Taminau" userId="S::nele.taminau@antwerpen.be::a7d275c8-4dc6-4f5f-95c6-d4d0289ffb36" providerId="AD" clId="Web-{B67CAF11-8B3D-D5BD-F90D-0826CE53B3A2}" dt="2023-11-19T22:28:39.844" v="145"/>
          <ac:spMkLst>
            <pc:docMk/>
            <pc:sldMk cId="3328874801" sldId="286"/>
            <ac:spMk id="2" creationId="{A23DC4D4-577D-2B00-65F4-CD609D7D47BE}"/>
          </ac:spMkLst>
        </pc:spChg>
        <pc:spChg chg="mod ord">
          <ac:chgData name="Nele Taminau" userId="S::nele.taminau@antwerpen.be::a7d275c8-4dc6-4f5f-95c6-d4d0289ffb36" providerId="AD" clId="Web-{B67CAF11-8B3D-D5BD-F90D-0826CE53B3A2}" dt="2023-11-19T22:28:39.844" v="145"/>
          <ac:spMkLst>
            <pc:docMk/>
            <pc:sldMk cId="3328874801" sldId="286"/>
            <ac:spMk id="3" creationId="{D4D8BC92-A59B-E6C8-7D1A-28F63E30BD0A}"/>
          </ac:spMkLst>
        </pc:spChg>
        <pc:spChg chg="add mod ord">
          <ac:chgData name="Nele Taminau" userId="S::nele.taminau@antwerpen.be::a7d275c8-4dc6-4f5f-95c6-d4d0289ffb36" providerId="AD" clId="Web-{B67CAF11-8B3D-D5BD-F90D-0826CE53B3A2}" dt="2023-11-19T22:28:39.844" v="145"/>
          <ac:spMkLst>
            <pc:docMk/>
            <pc:sldMk cId="3328874801" sldId="286"/>
            <ac:spMk id="4" creationId="{57897B78-F1E0-E658-27C5-0DFAD08A7813}"/>
          </ac:spMkLst>
        </pc:spChg>
        <pc:spChg chg="add del mod ord">
          <ac:chgData name="Nele Taminau" userId="S::nele.taminau@antwerpen.be::a7d275c8-4dc6-4f5f-95c6-d4d0289ffb36" providerId="AD" clId="Web-{B67CAF11-8B3D-D5BD-F90D-0826CE53B3A2}" dt="2023-11-19T22:29:04.939" v="146"/>
          <ac:spMkLst>
            <pc:docMk/>
            <pc:sldMk cId="3328874801" sldId="286"/>
            <ac:spMk id="5" creationId="{7B39B988-786B-1573-69E9-A9BC882D655A}"/>
          </ac:spMkLst>
        </pc:spChg>
      </pc:sldChg>
      <pc:sldChg chg="new del">
        <pc:chgData name="Nele Taminau" userId="S::nele.taminau@antwerpen.be::a7d275c8-4dc6-4f5f-95c6-d4d0289ffb36" providerId="AD" clId="Web-{B67CAF11-8B3D-D5BD-F90D-0826CE53B3A2}" dt="2023-11-19T22:28:27.718" v="143"/>
        <pc:sldMkLst>
          <pc:docMk/>
          <pc:sldMk cId="4059072303" sldId="286"/>
        </pc:sldMkLst>
      </pc:sldChg>
      <pc:sldChg chg="addSp modSp new">
        <pc:chgData name="Nele Taminau" userId="S::nele.taminau@antwerpen.be::a7d275c8-4dc6-4f5f-95c6-d4d0289ffb36" providerId="AD" clId="Web-{B67CAF11-8B3D-D5BD-F90D-0826CE53B3A2}" dt="2023-11-19T23:01:19.694" v="416" actId="1076"/>
        <pc:sldMkLst>
          <pc:docMk/>
          <pc:sldMk cId="1258172617" sldId="287"/>
        </pc:sldMkLst>
        <pc:spChg chg="mod">
          <ac:chgData name="Nele Taminau" userId="S::nele.taminau@antwerpen.be::a7d275c8-4dc6-4f5f-95c6-d4d0289ffb36" providerId="AD" clId="Web-{B67CAF11-8B3D-D5BD-F90D-0826CE53B3A2}" dt="2023-11-19T22:31:59.075" v="170" actId="20577"/>
          <ac:spMkLst>
            <pc:docMk/>
            <pc:sldMk cId="1258172617" sldId="287"/>
            <ac:spMk id="2" creationId="{26E09875-8D03-9F72-89C1-FA697C40922F}"/>
          </ac:spMkLst>
        </pc:spChg>
        <pc:spChg chg="mod">
          <ac:chgData name="Nele Taminau" userId="S::nele.taminau@antwerpen.be::a7d275c8-4dc6-4f5f-95c6-d4d0289ffb36" providerId="AD" clId="Web-{B67CAF11-8B3D-D5BD-F90D-0826CE53B3A2}" dt="2023-11-19T22:34:34.329" v="274" actId="20577"/>
          <ac:spMkLst>
            <pc:docMk/>
            <pc:sldMk cId="1258172617" sldId="287"/>
            <ac:spMk id="3" creationId="{F4081689-2E06-EC9E-0B5F-44EA5B343A61}"/>
          </ac:spMkLst>
        </pc:spChg>
        <pc:picChg chg="add mod">
          <ac:chgData name="Nele Taminau" userId="S::nele.taminau@antwerpen.be::a7d275c8-4dc6-4f5f-95c6-d4d0289ffb36" providerId="AD" clId="Web-{B67CAF11-8B3D-D5BD-F90D-0826CE53B3A2}" dt="2023-11-19T23:01:19.694" v="416" actId="1076"/>
          <ac:picMkLst>
            <pc:docMk/>
            <pc:sldMk cId="1258172617" sldId="287"/>
            <ac:picMk id="4" creationId="{9E251586-4BC9-4ABD-1FE9-9CCD32A79684}"/>
          </ac:picMkLst>
        </pc:picChg>
      </pc:sldChg>
      <pc:sldChg chg="addSp delSp modSp new mod modClrScheme chgLayout">
        <pc:chgData name="Nele Taminau" userId="S::nele.taminau@antwerpen.be::a7d275c8-4dc6-4f5f-95c6-d4d0289ffb36" providerId="AD" clId="Web-{B67CAF11-8B3D-D5BD-F90D-0826CE53B3A2}" dt="2023-11-19T22:50:22.952" v="329" actId="14100"/>
        <pc:sldMkLst>
          <pc:docMk/>
          <pc:sldMk cId="2043676864" sldId="288"/>
        </pc:sldMkLst>
        <pc:spChg chg="mod ord">
          <ac:chgData name="Nele Taminau" userId="S::nele.taminau@antwerpen.be::a7d275c8-4dc6-4f5f-95c6-d4d0289ffb36" providerId="AD" clId="Web-{B67CAF11-8B3D-D5BD-F90D-0826CE53B3A2}" dt="2023-11-19T22:49:30.341" v="310" actId="20577"/>
          <ac:spMkLst>
            <pc:docMk/>
            <pc:sldMk cId="2043676864" sldId="288"/>
            <ac:spMk id="2" creationId="{4D6B284B-516F-32D4-6016-A54DCBCBCFF8}"/>
          </ac:spMkLst>
        </pc:spChg>
        <pc:spChg chg="del mod ord">
          <ac:chgData name="Nele Taminau" userId="S::nele.taminau@antwerpen.be::a7d275c8-4dc6-4f5f-95c6-d4d0289ffb36" providerId="AD" clId="Web-{B67CAF11-8B3D-D5BD-F90D-0826CE53B3A2}" dt="2023-11-19T22:49:32.857" v="311"/>
          <ac:spMkLst>
            <pc:docMk/>
            <pc:sldMk cId="2043676864" sldId="288"/>
            <ac:spMk id="3" creationId="{F092EFD4-8792-94C3-B23E-72167177D5D1}"/>
          </ac:spMkLst>
        </pc:spChg>
        <pc:picChg chg="add mod">
          <ac:chgData name="Nele Taminau" userId="S::nele.taminau@antwerpen.be::a7d275c8-4dc6-4f5f-95c6-d4d0289ffb36" providerId="AD" clId="Web-{B67CAF11-8B3D-D5BD-F90D-0826CE53B3A2}" dt="2023-11-19T22:50:22.952" v="329" actId="14100"/>
          <ac:picMkLst>
            <pc:docMk/>
            <pc:sldMk cId="2043676864" sldId="288"/>
            <ac:picMk id="4" creationId="{EC48DE32-9B1F-C44D-D34C-8E11EF1DAED3}"/>
          </ac:picMkLst>
        </pc:picChg>
      </pc:sldChg>
      <pc:sldChg chg="addSp delSp modSp new mod modClrScheme chgLayout">
        <pc:chgData name="Nele Taminau" userId="S::nele.taminau@antwerpen.be::a7d275c8-4dc6-4f5f-95c6-d4d0289ffb36" providerId="AD" clId="Web-{B67CAF11-8B3D-D5BD-F90D-0826CE53B3A2}" dt="2023-11-19T22:54:40.897" v="373" actId="1076"/>
        <pc:sldMkLst>
          <pc:docMk/>
          <pc:sldMk cId="676830878" sldId="289"/>
        </pc:sldMkLst>
        <pc:spChg chg="mod ord">
          <ac:chgData name="Nele Taminau" userId="S::nele.taminau@antwerpen.be::a7d275c8-4dc6-4f5f-95c6-d4d0289ffb36" providerId="AD" clId="Web-{B67CAF11-8B3D-D5BD-F90D-0826CE53B3A2}" dt="2023-11-19T22:53:57.786" v="367"/>
          <ac:spMkLst>
            <pc:docMk/>
            <pc:sldMk cId="676830878" sldId="289"/>
            <ac:spMk id="2" creationId="{9899BCD6-4AE2-AC66-AF71-2D49355A9644}"/>
          </ac:spMkLst>
        </pc:spChg>
        <pc:spChg chg="del">
          <ac:chgData name="Nele Taminau" userId="S::nele.taminau@antwerpen.be::a7d275c8-4dc6-4f5f-95c6-d4d0289ffb36" providerId="AD" clId="Web-{B67CAF11-8B3D-D5BD-F90D-0826CE53B3A2}" dt="2023-11-19T22:50:54.406" v="338"/>
          <ac:spMkLst>
            <pc:docMk/>
            <pc:sldMk cId="676830878" sldId="289"/>
            <ac:spMk id="3" creationId="{9DB28B6D-C576-3C2D-C57D-3B9BF391E3E0}"/>
          </ac:spMkLst>
        </pc:spChg>
        <pc:spChg chg="add del mod ord">
          <ac:chgData name="Nele Taminau" userId="S::nele.taminau@antwerpen.be::a7d275c8-4dc6-4f5f-95c6-d4d0289ffb36" providerId="AD" clId="Web-{B67CAF11-8B3D-D5BD-F90D-0826CE53B3A2}" dt="2023-11-19T22:54:16.130" v="368"/>
          <ac:spMkLst>
            <pc:docMk/>
            <pc:sldMk cId="676830878" sldId="289"/>
            <ac:spMk id="8" creationId="{AB075D39-B799-1A74-5837-95C1465D2979}"/>
          </ac:spMkLst>
        </pc:spChg>
        <pc:picChg chg="add mod">
          <ac:chgData name="Nele Taminau" userId="S::nele.taminau@antwerpen.be::a7d275c8-4dc6-4f5f-95c6-d4d0289ffb36" providerId="AD" clId="Web-{B67CAF11-8B3D-D5BD-F90D-0826CE53B3A2}" dt="2023-11-19T22:54:24.521" v="369" actId="14100"/>
          <ac:picMkLst>
            <pc:docMk/>
            <pc:sldMk cId="676830878" sldId="289"/>
            <ac:picMk id="4" creationId="{2978C318-4F58-0BC3-3E69-603BB376A819}"/>
          </ac:picMkLst>
        </pc:picChg>
        <pc:picChg chg="add mod ord">
          <ac:chgData name="Nele Taminau" userId="S::nele.taminau@antwerpen.be::a7d275c8-4dc6-4f5f-95c6-d4d0289ffb36" providerId="AD" clId="Web-{B67CAF11-8B3D-D5BD-F90D-0826CE53B3A2}" dt="2023-11-19T22:54:36.584" v="372" actId="14100"/>
          <ac:picMkLst>
            <pc:docMk/>
            <pc:sldMk cId="676830878" sldId="289"/>
            <ac:picMk id="5" creationId="{CEA6E3BF-5EE8-CA63-5A8B-A1AD9298A59E}"/>
          </ac:picMkLst>
        </pc:picChg>
        <pc:picChg chg="add mod">
          <ac:chgData name="Nele Taminau" userId="S::nele.taminau@antwerpen.be::a7d275c8-4dc6-4f5f-95c6-d4d0289ffb36" providerId="AD" clId="Web-{B67CAF11-8B3D-D5BD-F90D-0826CE53B3A2}" dt="2023-11-19T22:54:28.725" v="370" actId="14100"/>
          <ac:picMkLst>
            <pc:docMk/>
            <pc:sldMk cId="676830878" sldId="289"/>
            <ac:picMk id="6" creationId="{622A5D6D-DBA3-D34C-76B1-9A82C20E140D}"/>
          </ac:picMkLst>
        </pc:picChg>
        <pc:picChg chg="add mod">
          <ac:chgData name="Nele Taminau" userId="S::nele.taminau@antwerpen.be::a7d275c8-4dc6-4f5f-95c6-d4d0289ffb36" providerId="AD" clId="Web-{B67CAF11-8B3D-D5BD-F90D-0826CE53B3A2}" dt="2023-11-19T22:54:40.897" v="373" actId="1076"/>
          <ac:picMkLst>
            <pc:docMk/>
            <pc:sldMk cId="676830878" sldId="289"/>
            <ac:picMk id="7" creationId="{4674E765-68EB-3229-7100-BFBC6886EF6B}"/>
          </ac:picMkLst>
        </pc:picChg>
      </pc:sldChg>
      <pc:sldChg chg="addSp delSp modSp new">
        <pc:chgData name="Nele Taminau" userId="S::nele.taminau@antwerpen.be::a7d275c8-4dc6-4f5f-95c6-d4d0289ffb36" providerId="AD" clId="Web-{B67CAF11-8B3D-D5BD-F90D-0826CE53B3A2}" dt="2023-11-19T22:59:39.175" v="400" actId="1076"/>
        <pc:sldMkLst>
          <pc:docMk/>
          <pc:sldMk cId="2157173752" sldId="290"/>
        </pc:sldMkLst>
        <pc:spChg chg="mod">
          <ac:chgData name="Nele Taminau" userId="S::nele.taminau@antwerpen.be::a7d275c8-4dc6-4f5f-95c6-d4d0289ffb36" providerId="AD" clId="Web-{B67CAF11-8B3D-D5BD-F90D-0826CE53B3A2}" dt="2023-11-19T22:56:51.072" v="389" actId="20577"/>
          <ac:spMkLst>
            <pc:docMk/>
            <pc:sldMk cId="2157173752" sldId="290"/>
            <ac:spMk id="2" creationId="{1513B6E2-72FD-97B2-8FDB-2C156F07DFAB}"/>
          </ac:spMkLst>
        </pc:spChg>
        <pc:spChg chg="del">
          <ac:chgData name="Nele Taminau" userId="S::nele.taminau@antwerpen.be::a7d275c8-4dc6-4f5f-95c6-d4d0289ffb36" providerId="AD" clId="Web-{B67CAF11-8B3D-D5BD-F90D-0826CE53B3A2}" dt="2023-11-19T22:58:37.997" v="391"/>
          <ac:spMkLst>
            <pc:docMk/>
            <pc:sldMk cId="2157173752" sldId="290"/>
            <ac:spMk id="3" creationId="{6FB98605-489E-D1A3-560E-E51690ED22E0}"/>
          </ac:spMkLst>
        </pc:spChg>
        <pc:picChg chg="add del mod">
          <ac:chgData name="Nele Taminau" userId="S::nele.taminau@antwerpen.be::a7d275c8-4dc6-4f5f-95c6-d4d0289ffb36" providerId="AD" clId="Web-{B67CAF11-8B3D-D5BD-F90D-0826CE53B3A2}" dt="2023-11-19T22:58:44.423" v="393"/>
          <ac:picMkLst>
            <pc:docMk/>
            <pc:sldMk cId="2157173752" sldId="290"/>
            <ac:picMk id="4" creationId="{3FCDB97F-F8E5-FF0F-1DDC-9687A3F6F789}"/>
          </ac:picMkLst>
        </pc:picChg>
        <pc:picChg chg="add mod">
          <ac:chgData name="Nele Taminau" userId="S::nele.taminau@antwerpen.be::a7d275c8-4dc6-4f5f-95c6-d4d0289ffb36" providerId="AD" clId="Web-{B67CAF11-8B3D-D5BD-F90D-0826CE53B3A2}" dt="2023-11-19T22:59:39.175" v="400" actId="1076"/>
          <ac:picMkLst>
            <pc:docMk/>
            <pc:sldMk cId="2157173752" sldId="290"/>
            <ac:picMk id="5" creationId="{860BB5D1-31B3-AE7D-F22E-21B48BCDB694}"/>
          </ac:picMkLst>
        </pc:picChg>
      </pc:sldChg>
      <pc:sldChg chg="delSp modSp new">
        <pc:chgData name="Nele Taminau" userId="S::nele.taminau@antwerpen.be::a7d275c8-4dc6-4f5f-95c6-d4d0289ffb36" providerId="AD" clId="Web-{B67CAF11-8B3D-D5BD-F90D-0826CE53B3A2}" dt="2023-11-19T23:00:53.459" v="411"/>
        <pc:sldMkLst>
          <pc:docMk/>
          <pc:sldMk cId="498551445" sldId="291"/>
        </pc:sldMkLst>
        <pc:spChg chg="mod">
          <ac:chgData name="Nele Taminau" userId="S::nele.taminau@antwerpen.be::a7d275c8-4dc6-4f5f-95c6-d4d0289ffb36" providerId="AD" clId="Web-{B67CAF11-8B3D-D5BD-F90D-0826CE53B3A2}" dt="2023-11-19T23:00:51.756" v="410" actId="20577"/>
          <ac:spMkLst>
            <pc:docMk/>
            <pc:sldMk cId="498551445" sldId="291"/>
            <ac:spMk id="2" creationId="{64137740-C8A1-9BAC-1157-1B62E3782009}"/>
          </ac:spMkLst>
        </pc:spChg>
        <pc:spChg chg="del">
          <ac:chgData name="Nele Taminau" userId="S::nele.taminau@antwerpen.be::a7d275c8-4dc6-4f5f-95c6-d4d0289ffb36" providerId="AD" clId="Web-{B67CAF11-8B3D-D5BD-F90D-0826CE53B3A2}" dt="2023-11-19T23:00:53.459" v="411"/>
          <ac:spMkLst>
            <pc:docMk/>
            <pc:sldMk cId="498551445" sldId="291"/>
            <ac:spMk id="3" creationId="{D13E6FC6-51DA-8FBA-7B54-AE0536349A8F}"/>
          </ac:spMkLst>
        </pc:spChg>
      </pc:sldChg>
      <pc:sldChg chg="addSp delSp modSp new ord">
        <pc:chgData name="Nele Taminau" userId="S::nele.taminau@antwerpen.be::a7d275c8-4dc6-4f5f-95c6-d4d0289ffb36" providerId="AD" clId="Web-{B67CAF11-8B3D-D5BD-F90D-0826CE53B3A2}" dt="2023-11-19T23:03:06.978" v="440" actId="1076"/>
        <pc:sldMkLst>
          <pc:docMk/>
          <pc:sldMk cId="3866438668" sldId="292"/>
        </pc:sldMkLst>
        <pc:spChg chg="mod">
          <ac:chgData name="Nele Taminau" userId="S::nele.taminau@antwerpen.be::a7d275c8-4dc6-4f5f-95c6-d4d0289ffb36" providerId="AD" clId="Web-{B67CAF11-8B3D-D5BD-F90D-0826CE53B3A2}" dt="2023-11-19T23:02:06.383" v="424" actId="20577"/>
          <ac:spMkLst>
            <pc:docMk/>
            <pc:sldMk cId="3866438668" sldId="292"/>
            <ac:spMk id="2" creationId="{9F88E511-0DBC-89BF-6E77-0FF7DFCAC1B7}"/>
          </ac:spMkLst>
        </pc:spChg>
        <pc:spChg chg="del">
          <ac:chgData name="Nele Taminau" userId="S::nele.taminau@antwerpen.be::a7d275c8-4dc6-4f5f-95c6-d4d0289ffb36" providerId="AD" clId="Web-{B67CAF11-8B3D-D5BD-F90D-0826CE53B3A2}" dt="2023-11-19T23:02:08.742" v="425"/>
          <ac:spMkLst>
            <pc:docMk/>
            <pc:sldMk cId="3866438668" sldId="292"/>
            <ac:spMk id="3" creationId="{4D3B30FC-D06D-7BF7-E2E9-86B0319D330A}"/>
          </ac:spMkLst>
        </pc:spChg>
        <pc:picChg chg="add mod">
          <ac:chgData name="Nele Taminau" userId="S::nele.taminau@antwerpen.be::a7d275c8-4dc6-4f5f-95c6-d4d0289ffb36" providerId="AD" clId="Web-{B67CAF11-8B3D-D5BD-F90D-0826CE53B3A2}" dt="2023-11-19T23:03:05.119" v="439" actId="1076"/>
          <ac:picMkLst>
            <pc:docMk/>
            <pc:sldMk cId="3866438668" sldId="292"/>
            <ac:picMk id="4" creationId="{FAC1B06E-2865-C454-F64C-78638FBDA395}"/>
          </ac:picMkLst>
        </pc:picChg>
        <pc:picChg chg="add mod">
          <ac:chgData name="Nele Taminau" userId="S::nele.taminau@antwerpen.be::a7d275c8-4dc6-4f5f-95c6-d4d0289ffb36" providerId="AD" clId="Web-{B67CAF11-8B3D-D5BD-F90D-0826CE53B3A2}" dt="2023-11-19T23:03:06.978" v="440" actId="1076"/>
          <ac:picMkLst>
            <pc:docMk/>
            <pc:sldMk cId="3866438668" sldId="292"/>
            <ac:picMk id="5" creationId="{2086FCA4-2B3A-3498-B2B3-CA2416C4AAB1}"/>
          </ac:picMkLst>
        </pc:picChg>
      </pc:sldChg>
      <pc:sldChg chg="addSp delSp modSp new mod modClrScheme chgLayout">
        <pc:chgData name="Nele Taminau" userId="S::nele.taminau@antwerpen.be::a7d275c8-4dc6-4f5f-95c6-d4d0289ffb36" providerId="AD" clId="Web-{B67CAF11-8B3D-D5BD-F90D-0826CE53B3A2}" dt="2023-11-19T23:06:45.362" v="491"/>
        <pc:sldMkLst>
          <pc:docMk/>
          <pc:sldMk cId="94193276" sldId="293"/>
        </pc:sldMkLst>
        <pc:spChg chg="mod ord">
          <ac:chgData name="Nele Taminau" userId="S::nele.taminau@antwerpen.be::a7d275c8-4dc6-4f5f-95c6-d4d0289ffb36" providerId="AD" clId="Web-{B67CAF11-8B3D-D5BD-F90D-0826CE53B3A2}" dt="2023-11-19T23:06:30.393" v="490"/>
          <ac:spMkLst>
            <pc:docMk/>
            <pc:sldMk cId="94193276" sldId="293"/>
            <ac:spMk id="2" creationId="{CA4D4559-CA5B-661B-365F-4C3812555F42}"/>
          </ac:spMkLst>
        </pc:spChg>
        <pc:spChg chg="del">
          <ac:chgData name="Nele Taminau" userId="S::nele.taminau@antwerpen.be::a7d275c8-4dc6-4f5f-95c6-d4d0289ffb36" providerId="AD" clId="Web-{B67CAF11-8B3D-D5BD-F90D-0826CE53B3A2}" dt="2023-11-19T23:03:34.604" v="462"/>
          <ac:spMkLst>
            <pc:docMk/>
            <pc:sldMk cId="94193276" sldId="293"/>
            <ac:spMk id="3" creationId="{3FEBB7C0-A430-3C26-4AC8-6F8186CDB6C4}"/>
          </ac:spMkLst>
        </pc:spChg>
        <pc:spChg chg="add del mod ord">
          <ac:chgData name="Nele Taminau" userId="S::nele.taminau@antwerpen.be::a7d275c8-4dc6-4f5f-95c6-d4d0289ffb36" providerId="AD" clId="Web-{B67CAF11-8B3D-D5BD-F90D-0826CE53B3A2}" dt="2023-11-19T23:06:45.362" v="491"/>
          <ac:spMkLst>
            <pc:docMk/>
            <pc:sldMk cId="94193276" sldId="293"/>
            <ac:spMk id="9" creationId="{53A8D54F-2F02-9742-B629-C793C8F67FF8}"/>
          </ac:spMkLst>
        </pc:spChg>
        <pc:picChg chg="add mod ord">
          <ac:chgData name="Nele Taminau" userId="S::nele.taminau@antwerpen.be::a7d275c8-4dc6-4f5f-95c6-d4d0289ffb36" providerId="AD" clId="Web-{B67CAF11-8B3D-D5BD-F90D-0826CE53B3A2}" dt="2023-11-19T23:06:22.080" v="489"/>
          <ac:picMkLst>
            <pc:docMk/>
            <pc:sldMk cId="94193276" sldId="293"/>
            <ac:picMk id="4" creationId="{A520283A-3401-78C5-1E81-3CDE3774FF76}"/>
          </ac:picMkLst>
        </pc:picChg>
        <pc:picChg chg="add mod">
          <ac:chgData name="Nele Taminau" userId="S::nele.taminau@antwerpen.be::a7d275c8-4dc6-4f5f-95c6-d4d0289ffb36" providerId="AD" clId="Web-{B67CAF11-8B3D-D5BD-F90D-0826CE53B3A2}" dt="2023-11-19T23:06:22.080" v="489"/>
          <ac:picMkLst>
            <pc:docMk/>
            <pc:sldMk cId="94193276" sldId="293"/>
            <ac:picMk id="5" creationId="{D7111448-D106-B7CC-EF33-3917DBA5AA9C}"/>
          </ac:picMkLst>
        </pc:picChg>
        <pc:picChg chg="add mod ord">
          <ac:chgData name="Nele Taminau" userId="S::nele.taminau@antwerpen.be::a7d275c8-4dc6-4f5f-95c6-d4d0289ffb36" providerId="AD" clId="Web-{B67CAF11-8B3D-D5BD-F90D-0826CE53B3A2}" dt="2023-11-19T23:06:22.080" v="489"/>
          <ac:picMkLst>
            <pc:docMk/>
            <pc:sldMk cId="94193276" sldId="293"/>
            <ac:picMk id="7" creationId="{D476FA92-1356-4D0A-0439-6838A91DE7FF}"/>
          </ac:picMkLst>
        </pc:picChg>
        <pc:picChg chg="add mod">
          <ac:chgData name="Nele Taminau" userId="S::nele.taminau@antwerpen.be::a7d275c8-4dc6-4f5f-95c6-d4d0289ffb36" providerId="AD" clId="Web-{B67CAF11-8B3D-D5BD-F90D-0826CE53B3A2}" dt="2023-11-19T23:06:22.080" v="489"/>
          <ac:picMkLst>
            <pc:docMk/>
            <pc:sldMk cId="94193276" sldId="293"/>
            <ac:picMk id="8" creationId="{319B79F8-479B-E6EA-23A6-F1BD7789FAAF}"/>
          </ac:picMkLst>
        </pc:picChg>
      </pc:sldChg>
    </pc:docChg>
  </pc:docChgLst>
  <pc:docChgLst>
    <pc:chgData name="Nele Taminau" userId="S::nele.taminau@antwerpen.be::a7d275c8-4dc6-4f5f-95c6-d4d0289ffb36" providerId="AD" clId="Web-{6439AB0D-1B2F-346A-5002-C7E157EF1026}"/>
    <pc:docChg chg="modSld">
      <pc:chgData name="Nele Taminau" userId="S::nele.taminau@antwerpen.be::a7d275c8-4dc6-4f5f-95c6-d4d0289ffb36" providerId="AD" clId="Web-{6439AB0D-1B2F-346A-5002-C7E157EF1026}" dt="2023-11-19T23:21:19.818" v="59" actId="20577"/>
      <pc:docMkLst>
        <pc:docMk/>
      </pc:docMkLst>
      <pc:sldChg chg="modSp">
        <pc:chgData name="Nele Taminau" userId="S::nele.taminau@antwerpen.be::a7d275c8-4dc6-4f5f-95c6-d4d0289ffb36" providerId="AD" clId="Web-{6439AB0D-1B2F-346A-5002-C7E157EF1026}" dt="2023-11-19T23:13:25.003" v="5" actId="20577"/>
        <pc:sldMkLst>
          <pc:docMk/>
          <pc:sldMk cId="401389787" sldId="256"/>
        </pc:sldMkLst>
        <pc:spChg chg="mod">
          <ac:chgData name="Nele Taminau" userId="S::nele.taminau@antwerpen.be::a7d275c8-4dc6-4f5f-95c6-d4d0289ffb36" providerId="AD" clId="Web-{6439AB0D-1B2F-346A-5002-C7E157EF1026}" dt="2023-11-19T23:13:25.003" v="5" actId="20577"/>
          <ac:spMkLst>
            <pc:docMk/>
            <pc:sldMk cId="401389787" sldId="256"/>
            <ac:spMk id="2" creationId="{51100C39-8DDC-F849-9F26-6C76AE76C5F9}"/>
          </ac:spMkLst>
        </pc:spChg>
      </pc:sldChg>
      <pc:sldChg chg="modSp">
        <pc:chgData name="Nele Taminau" userId="S::nele.taminau@antwerpen.be::a7d275c8-4dc6-4f5f-95c6-d4d0289ffb36" providerId="AD" clId="Web-{6439AB0D-1B2F-346A-5002-C7E157EF1026}" dt="2023-11-19T23:17:38.107" v="6" actId="14100"/>
        <pc:sldMkLst>
          <pc:docMk/>
          <pc:sldMk cId="3365687391" sldId="259"/>
        </pc:sldMkLst>
        <pc:spChg chg="mod">
          <ac:chgData name="Nele Taminau" userId="S::nele.taminau@antwerpen.be::a7d275c8-4dc6-4f5f-95c6-d4d0289ffb36" providerId="AD" clId="Web-{6439AB0D-1B2F-346A-5002-C7E157EF1026}" dt="2023-11-19T23:17:38.107" v="6" actId="14100"/>
          <ac:spMkLst>
            <pc:docMk/>
            <pc:sldMk cId="3365687391" sldId="259"/>
            <ac:spMk id="3" creationId="{00000000-0000-0000-0000-000000000000}"/>
          </ac:spMkLst>
        </pc:spChg>
      </pc:sldChg>
      <pc:sldChg chg="modSp">
        <pc:chgData name="Nele Taminau" userId="S::nele.taminau@antwerpen.be::a7d275c8-4dc6-4f5f-95c6-d4d0289ffb36" providerId="AD" clId="Web-{6439AB0D-1B2F-346A-5002-C7E157EF1026}" dt="2023-11-19T23:17:58.733" v="8" actId="20577"/>
        <pc:sldMkLst>
          <pc:docMk/>
          <pc:sldMk cId="3017384829" sldId="266"/>
        </pc:sldMkLst>
        <pc:spChg chg="mod">
          <ac:chgData name="Nele Taminau" userId="S::nele.taminau@antwerpen.be::a7d275c8-4dc6-4f5f-95c6-d4d0289ffb36" providerId="AD" clId="Web-{6439AB0D-1B2F-346A-5002-C7E157EF1026}" dt="2023-11-19T23:17:58.733" v="8" actId="20577"/>
          <ac:spMkLst>
            <pc:docMk/>
            <pc:sldMk cId="3017384829" sldId="266"/>
            <ac:spMk id="3" creationId="{00000000-0000-0000-0000-000000000000}"/>
          </ac:spMkLst>
        </pc:spChg>
      </pc:sldChg>
      <pc:sldChg chg="modSp">
        <pc:chgData name="Nele Taminau" userId="S::nele.taminau@antwerpen.be::a7d275c8-4dc6-4f5f-95c6-d4d0289ffb36" providerId="AD" clId="Web-{6439AB0D-1B2F-346A-5002-C7E157EF1026}" dt="2023-11-19T23:18:10.249" v="9" actId="20577"/>
        <pc:sldMkLst>
          <pc:docMk/>
          <pc:sldMk cId="427116097" sldId="267"/>
        </pc:sldMkLst>
        <pc:spChg chg="mod">
          <ac:chgData name="Nele Taminau" userId="S::nele.taminau@antwerpen.be::a7d275c8-4dc6-4f5f-95c6-d4d0289ffb36" providerId="AD" clId="Web-{6439AB0D-1B2F-346A-5002-C7E157EF1026}" dt="2023-11-19T23:18:10.249" v="9" actId="20577"/>
          <ac:spMkLst>
            <pc:docMk/>
            <pc:sldMk cId="427116097" sldId="267"/>
            <ac:spMk id="2" creationId="{00000000-0000-0000-0000-000000000000}"/>
          </ac:spMkLst>
        </pc:spChg>
      </pc:sldChg>
      <pc:sldChg chg="modSp">
        <pc:chgData name="Nele Taminau" userId="S::nele.taminau@antwerpen.be::a7d275c8-4dc6-4f5f-95c6-d4d0289ffb36" providerId="AD" clId="Web-{6439AB0D-1B2F-346A-5002-C7E157EF1026}" dt="2023-11-19T23:20:17.316" v="36" actId="20577"/>
        <pc:sldMkLst>
          <pc:docMk/>
          <pc:sldMk cId="2765232032" sldId="277"/>
        </pc:sldMkLst>
        <pc:spChg chg="mod">
          <ac:chgData name="Nele Taminau" userId="S::nele.taminau@antwerpen.be::a7d275c8-4dc6-4f5f-95c6-d4d0289ffb36" providerId="AD" clId="Web-{6439AB0D-1B2F-346A-5002-C7E157EF1026}" dt="2023-11-19T23:20:17.316" v="36" actId="20577"/>
          <ac:spMkLst>
            <pc:docMk/>
            <pc:sldMk cId="2765232032" sldId="277"/>
            <ac:spMk id="2" creationId="{00000000-0000-0000-0000-000000000000}"/>
          </ac:spMkLst>
        </pc:spChg>
      </pc:sldChg>
      <pc:sldChg chg="modSp">
        <pc:chgData name="Nele Taminau" userId="S::nele.taminau@antwerpen.be::a7d275c8-4dc6-4f5f-95c6-d4d0289ffb36" providerId="AD" clId="Web-{6439AB0D-1B2F-346A-5002-C7E157EF1026}" dt="2023-11-19T23:21:10.458" v="57" actId="14100"/>
        <pc:sldMkLst>
          <pc:docMk/>
          <pc:sldMk cId="2259364861" sldId="278"/>
        </pc:sldMkLst>
        <pc:spChg chg="mod">
          <ac:chgData name="Nele Taminau" userId="S::nele.taminau@antwerpen.be::a7d275c8-4dc6-4f5f-95c6-d4d0289ffb36" providerId="AD" clId="Web-{6439AB0D-1B2F-346A-5002-C7E157EF1026}" dt="2023-11-19T23:20:07.800" v="34" actId="20577"/>
          <ac:spMkLst>
            <pc:docMk/>
            <pc:sldMk cId="2259364861" sldId="278"/>
            <ac:spMk id="2" creationId="{00000000-0000-0000-0000-000000000000}"/>
          </ac:spMkLst>
        </pc:spChg>
        <pc:spChg chg="mod">
          <ac:chgData name="Nele Taminau" userId="S::nele.taminau@antwerpen.be::a7d275c8-4dc6-4f5f-95c6-d4d0289ffb36" providerId="AD" clId="Web-{6439AB0D-1B2F-346A-5002-C7E157EF1026}" dt="2023-11-19T23:21:10.458" v="57" actId="14100"/>
          <ac:spMkLst>
            <pc:docMk/>
            <pc:sldMk cId="2259364861" sldId="278"/>
            <ac:spMk id="3" creationId="{00000000-0000-0000-0000-000000000000}"/>
          </ac:spMkLst>
        </pc:spChg>
      </pc:sldChg>
      <pc:sldChg chg="modSp">
        <pc:chgData name="Nele Taminau" userId="S::nele.taminau@antwerpen.be::a7d275c8-4dc6-4f5f-95c6-d4d0289ffb36" providerId="AD" clId="Web-{6439AB0D-1B2F-346A-5002-C7E157EF1026}" dt="2023-11-19T23:21:19.818" v="59" actId="20577"/>
        <pc:sldMkLst>
          <pc:docMk/>
          <pc:sldMk cId="2569466360" sldId="279"/>
        </pc:sldMkLst>
        <pc:spChg chg="mod">
          <ac:chgData name="Nele Taminau" userId="S::nele.taminau@antwerpen.be::a7d275c8-4dc6-4f5f-95c6-d4d0289ffb36" providerId="AD" clId="Web-{6439AB0D-1B2F-346A-5002-C7E157EF1026}" dt="2023-11-19T23:20:04.425" v="33" actId="20577"/>
          <ac:spMkLst>
            <pc:docMk/>
            <pc:sldMk cId="2569466360" sldId="279"/>
            <ac:spMk id="2" creationId="{00000000-0000-0000-0000-000000000000}"/>
          </ac:spMkLst>
        </pc:spChg>
        <pc:spChg chg="mod">
          <ac:chgData name="Nele Taminau" userId="S::nele.taminau@antwerpen.be::a7d275c8-4dc6-4f5f-95c6-d4d0289ffb36" providerId="AD" clId="Web-{6439AB0D-1B2F-346A-5002-C7E157EF1026}" dt="2023-11-19T23:21:19.818" v="59" actId="20577"/>
          <ac:spMkLst>
            <pc:docMk/>
            <pc:sldMk cId="2569466360" sldId="279"/>
            <ac:spMk id="3" creationId="{00000000-0000-0000-0000-000000000000}"/>
          </ac:spMkLst>
        </pc:spChg>
      </pc:sldChg>
      <pc:sldChg chg="modSp">
        <pc:chgData name="Nele Taminau" userId="S::nele.taminau@antwerpen.be::a7d275c8-4dc6-4f5f-95c6-d4d0289ffb36" providerId="AD" clId="Web-{6439AB0D-1B2F-346A-5002-C7E157EF1026}" dt="2023-11-19T23:19:55.002" v="31" actId="20577"/>
        <pc:sldMkLst>
          <pc:docMk/>
          <pc:sldMk cId="2148304474" sldId="280"/>
        </pc:sldMkLst>
        <pc:spChg chg="mod">
          <ac:chgData name="Nele Taminau" userId="S::nele.taminau@antwerpen.be::a7d275c8-4dc6-4f5f-95c6-d4d0289ffb36" providerId="AD" clId="Web-{6439AB0D-1B2F-346A-5002-C7E157EF1026}" dt="2023-11-19T23:19:55.002" v="31" actId="20577"/>
          <ac:spMkLst>
            <pc:docMk/>
            <pc:sldMk cId="2148304474" sldId="280"/>
            <ac:spMk id="2" creationId="{00000000-0000-0000-0000-000000000000}"/>
          </ac:spMkLst>
        </pc:spChg>
      </pc:sldChg>
      <pc:sldChg chg="modSp">
        <pc:chgData name="Nele Taminau" userId="S::nele.taminau@antwerpen.be::a7d275c8-4dc6-4f5f-95c6-d4d0289ffb36" providerId="AD" clId="Web-{6439AB0D-1B2F-346A-5002-C7E157EF1026}" dt="2023-11-19T23:19:58.409" v="32" actId="20577"/>
        <pc:sldMkLst>
          <pc:docMk/>
          <pc:sldMk cId="109542622" sldId="284"/>
        </pc:sldMkLst>
        <pc:spChg chg="mod">
          <ac:chgData name="Nele Taminau" userId="S::nele.taminau@antwerpen.be::a7d275c8-4dc6-4f5f-95c6-d4d0289ffb36" providerId="AD" clId="Web-{6439AB0D-1B2F-346A-5002-C7E157EF1026}" dt="2023-11-19T23:19:58.409" v="32" actId="20577"/>
          <ac:spMkLst>
            <pc:docMk/>
            <pc:sldMk cId="109542622" sldId="284"/>
            <ac:spMk id="2" creationId="{BF1FC2CD-CF64-648A-56CA-D7CDF5F21538}"/>
          </ac:spMkLst>
        </pc:spChg>
      </pc:sldChg>
      <pc:sldChg chg="modSp">
        <pc:chgData name="Nele Taminau" userId="S::nele.taminau@antwerpen.be::a7d275c8-4dc6-4f5f-95c6-d4d0289ffb36" providerId="AD" clId="Web-{6439AB0D-1B2F-346A-5002-C7E157EF1026}" dt="2023-11-19T23:20:42.004" v="48" actId="20577"/>
        <pc:sldMkLst>
          <pc:docMk/>
          <pc:sldMk cId="1258172617" sldId="287"/>
        </pc:sldMkLst>
        <pc:spChg chg="mod">
          <ac:chgData name="Nele Taminau" userId="S::nele.taminau@antwerpen.be::a7d275c8-4dc6-4f5f-95c6-d4d0289ffb36" providerId="AD" clId="Web-{6439AB0D-1B2F-346A-5002-C7E157EF1026}" dt="2023-11-19T23:20:42.004" v="48" actId="20577"/>
          <ac:spMkLst>
            <pc:docMk/>
            <pc:sldMk cId="1258172617" sldId="287"/>
            <ac:spMk id="3" creationId="{F4081689-2E06-EC9E-0B5F-44EA5B343A61}"/>
          </ac:spMkLst>
        </pc:spChg>
      </pc:sldChg>
      <pc:sldChg chg="modSp">
        <pc:chgData name="Nele Taminau" userId="S::nele.taminau@antwerpen.be::a7d275c8-4dc6-4f5f-95c6-d4d0289ffb36" providerId="AD" clId="Web-{6439AB0D-1B2F-346A-5002-C7E157EF1026}" dt="2023-11-19T23:19:51.565" v="30" actId="20577"/>
        <pc:sldMkLst>
          <pc:docMk/>
          <pc:sldMk cId="498551445" sldId="291"/>
        </pc:sldMkLst>
        <pc:spChg chg="mod">
          <ac:chgData name="Nele Taminau" userId="S::nele.taminau@antwerpen.be::a7d275c8-4dc6-4f5f-95c6-d4d0289ffb36" providerId="AD" clId="Web-{6439AB0D-1B2F-346A-5002-C7E157EF1026}" dt="2023-11-19T23:19:51.565" v="30" actId="20577"/>
          <ac:spMkLst>
            <pc:docMk/>
            <pc:sldMk cId="498551445" sldId="291"/>
            <ac:spMk id="2" creationId="{64137740-C8A1-9BAC-1157-1B62E3782009}"/>
          </ac:spMkLst>
        </pc:spChg>
      </pc:sldChg>
      <pc:sldChg chg="modSp">
        <pc:chgData name="Nele Taminau" userId="S::nele.taminau@antwerpen.be::a7d275c8-4dc6-4f5f-95c6-d4d0289ffb36" providerId="AD" clId="Web-{6439AB0D-1B2F-346A-5002-C7E157EF1026}" dt="2023-11-19T23:20:11.394" v="35" actId="20577"/>
        <pc:sldMkLst>
          <pc:docMk/>
          <pc:sldMk cId="3866438668" sldId="292"/>
        </pc:sldMkLst>
        <pc:spChg chg="mod">
          <ac:chgData name="Nele Taminau" userId="S::nele.taminau@antwerpen.be::a7d275c8-4dc6-4f5f-95c6-d4d0289ffb36" providerId="AD" clId="Web-{6439AB0D-1B2F-346A-5002-C7E157EF1026}" dt="2023-11-19T23:20:11.394" v="35" actId="20577"/>
          <ac:spMkLst>
            <pc:docMk/>
            <pc:sldMk cId="3866438668" sldId="292"/>
            <ac:spMk id="2" creationId="{9F88E511-0DBC-89BF-6E77-0FF7DFCAC1B7}"/>
          </ac:spMkLst>
        </pc:spChg>
      </pc:sldChg>
      <pc:sldChg chg="modSp">
        <pc:chgData name="Nele Taminau" userId="S::nele.taminau@antwerpen.be::a7d275c8-4dc6-4f5f-95c6-d4d0289ffb36" providerId="AD" clId="Web-{6439AB0D-1B2F-346A-5002-C7E157EF1026}" dt="2023-11-19T23:20:20.316" v="37" actId="20577"/>
        <pc:sldMkLst>
          <pc:docMk/>
          <pc:sldMk cId="94193276" sldId="293"/>
        </pc:sldMkLst>
        <pc:spChg chg="mod">
          <ac:chgData name="Nele Taminau" userId="S::nele.taminau@antwerpen.be::a7d275c8-4dc6-4f5f-95c6-d4d0289ffb36" providerId="AD" clId="Web-{6439AB0D-1B2F-346A-5002-C7E157EF1026}" dt="2023-11-19T23:20:20.316" v="37" actId="20577"/>
          <ac:spMkLst>
            <pc:docMk/>
            <pc:sldMk cId="94193276" sldId="293"/>
            <ac:spMk id="2" creationId="{CA4D4559-CA5B-661B-365F-4C3812555F42}"/>
          </ac:spMkLst>
        </pc:spChg>
      </pc:sldChg>
    </pc:docChg>
  </pc:docChgLst>
  <pc:docChgLst>
    <pc:chgData name="Nele Taminau" userId="S::nele.taminau@antwerpen.be::a7d275c8-4dc6-4f5f-95c6-d4d0289ffb36" providerId="AD" clId="Web-{7DF9532D-E088-DC92-0DF6-D1885F74EDBF}"/>
    <pc:docChg chg="addSld delSld modSld">
      <pc:chgData name="Nele Taminau" userId="S::nele.taminau@antwerpen.be::a7d275c8-4dc6-4f5f-95c6-d4d0289ffb36" providerId="AD" clId="Web-{7DF9532D-E088-DC92-0DF6-D1885F74EDBF}" dt="2023-11-19T21:17:44.478" v="895" actId="20577"/>
      <pc:docMkLst>
        <pc:docMk/>
      </pc:docMkLst>
      <pc:sldChg chg="addSp delSp modSp">
        <pc:chgData name="Nele Taminau" userId="S::nele.taminau@antwerpen.be::a7d275c8-4dc6-4f5f-95c6-d4d0289ffb36" providerId="AD" clId="Web-{7DF9532D-E088-DC92-0DF6-D1885F74EDBF}" dt="2023-11-17T17:46:25.372" v="13"/>
        <pc:sldMkLst>
          <pc:docMk/>
          <pc:sldMk cId="401389787" sldId="256"/>
        </pc:sldMkLst>
        <pc:spChg chg="mod">
          <ac:chgData name="Nele Taminau" userId="S::nele.taminau@antwerpen.be::a7d275c8-4dc6-4f5f-95c6-d4d0289ffb36" providerId="AD" clId="Web-{7DF9532D-E088-DC92-0DF6-D1885F74EDBF}" dt="2023-11-17T17:45:57.496" v="11" actId="14100"/>
          <ac:spMkLst>
            <pc:docMk/>
            <pc:sldMk cId="401389787" sldId="256"/>
            <ac:spMk id="2" creationId="{51100C39-8DDC-F849-9F26-6C76AE76C5F9}"/>
          </ac:spMkLst>
        </pc:spChg>
        <pc:spChg chg="del">
          <ac:chgData name="Nele Taminau" userId="S::nele.taminau@antwerpen.be::a7d275c8-4dc6-4f5f-95c6-d4d0289ffb36" providerId="AD" clId="Web-{7DF9532D-E088-DC92-0DF6-D1885F74EDBF}" dt="2023-11-17T17:46:02.933" v="12"/>
          <ac:spMkLst>
            <pc:docMk/>
            <pc:sldMk cId="401389787" sldId="256"/>
            <ac:spMk id="3" creationId="{00000000-0000-0000-0000-000000000000}"/>
          </ac:spMkLst>
        </pc:spChg>
        <pc:spChg chg="add del mod">
          <ac:chgData name="Nele Taminau" userId="S::nele.taminau@antwerpen.be::a7d275c8-4dc6-4f5f-95c6-d4d0289ffb36" providerId="AD" clId="Web-{7DF9532D-E088-DC92-0DF6-D1885F74EDBF}" dt="2023-11-17T17:46:25.372" v="13"/>
          <ac:spMkLst>
            <pc:docMk/>
            <pc:sldMk cId="401389787" sldId="256"/>
            <ac:spMk id="5" creationId="{CA79DAC8-3F54-A927-1196-7FB482EDA082}"/>
          </ac:spMkLst>
        </pc:spChg>
      </pc:sldChg>
      <pc:sldChg chg="del">
        <pc:chgData name="Nele Taminau" userId="S::nele.taminau@antwerpen.be::a7d275c8-4dc6-4f5f-95c6-d4d0289ffb36" providerId="AD" clId="Web-{7DF9532D-E088-DC92-0DF6-D1885F74EDBF}" dt="2023-11-17T17:46:57.794" v="14"/>
        <pc:sldMkLst>
          <pc:docMk/>
          <pc:sldMk cId="3550570613" sldId="257"/>
        </pc:sldMkLst>
      </pc:sldChg>
      <pc:sldChg chg="del">
        <pc:chgData name="Nele Taminau" userId="S::nele.taminau@antwerpen.be::a7d275c8-4dc6-4f5f-95c6-d4d0289ffb36" providerId="AD" clId="Web-{7DF9532D-E088-DC92-0DF6-D1885F74EDBF}" dt="2023-11-17T17:47:30.233" v="15"/>
        <pc:sldMkLst>
          <pc:docMk/>
          <pc:sldMk cId="1169569721" sldId="258"/>
        </pc:sldMkLst>
      </pc:sldChg>
      <pc:sldChg chg="modSp">
        <pc:chgData name="Nele Taminau" userId="S::nele.taminau@antwerpen.be::a7d275c8-4dc6-4f5f-95c6-d4d0289ffb36" providerId="AD" clId="Web-{7DF9532D-E088-DC92-0DF6-D1885F74EDBF}" dt="2023-11-19T13:50:59.564" v="554" actId="20577"/>
        <pc:sldMkLst>
          <pc:docMk/>
          <pc:sldMk cId="3365687391" sldId="259"/>
        </pc:sldMkLst>
        <pc:spChg chg="mod">
          <ac:chgData name="Nele Taminau" userId="S::nele.taminau@antwerpen.be::a7d275c8-4dc6-4f5f-95c6-d4d0289ffb36" providerId="AD" clId="Web-{7DF9532D-E088-DC92-0DF6-D1885F74EDBF}" dt="2023-11-17T17:57:43.750" v="123" actId="20577"/>
          <ac:spMkLst>
            <pc:docMk/>
            <pc:sldMk cId="3365687391" sldId="259"/>
            <ac:spMk id="2" creationId="{00000000-0000-0000-0000-000000000000}"/>
          </ac:spMkLst>
        </pc:spChg>
        <pc:spChg chg="mod">
          <ac:chgData name="Nele Taminau" userId="S::nele.taminau@antwerpen.be::a7d275c8-4dc6-4f5f-95c6-d4d0289ffb36" providerId="AD" clId="Web-{7DF9532D-E088-DC92-0DF6-D1885F74EDBF}" dt="2023-11-19T13:50:59.564" v="554" actId="20577"/>
          <ac:spMkLst>
            <pc:docMk/>
            <pc:sldMk cId="3365687391" sldId="259"/>
            <ac:spMk id="3" creationId="{00000000-0000-0000-0000-000000000000}"/>
          </ac:spMkLst>
        </pc:spChg>
      </pc:sldChg>
      <pc:sldChg chg="del">
        <pc:chgData name="Nele Taminau" userId="S::nele.taminau@antwerpen.be::a7d275c8-4dc6-4f5f-95c6-d4d0289ffb36" providerId="AD" clId="Web-{7DF9532D-E088-DC92-0DF6-D1885F74EDBF}" dt="2023-11-19T13:46:48.839" v="536"/>
        <pc:sldMkLst>
          <pc:docMk/>
          <pc:sldMk cId="3728897158" sldId="260"/>
        </pc:sldMkLst>
      </pc:sldChg>
      <pc:sldChg chg="modSp delCm">
        <pc:chgData name="Nele Taminau" userId="S::nele.taminau@antwerpen.be::a7d275c8-4dc6-4f5f-95c6-d4d0289ffb36" providerId="AD" clId="Web-{7DF9532D-E088-DC92-0DF6-D1885F74EDBF}" dt="2023-11-19T16:58:11.283" v="611" actId="20577"/>
        <pc:sldMkLst>
          <pc:docMk/>
          <pc:sldMk cId="2290522433" sldId="262"/>
        </pc:sldMkLst>
        <pc:spChg chg="mod">
          <ac:chgData name="Nele Taminau" userId="S::nele.taminau@antwerpen.be::a7d275c8-4dc6-4f5f-95c6-d4d0289ffb36" providerId="AD" clId="Web-{7DF9532D-E088-DC92-0DF6-D1885F74EDBF}" dt="2023-11-19T16:50:22.378" v="561" actId="20577"/>
          <ac:spMkLst>
            <pc:docMk/>
            <pc:sldMk cId="2290522433" sldId="262"/>
            <ac:spMk id="2" creationId="{00000000-0000-0000-0000-000000000000}"/>
          </ac:spMkLst>
        </pc:spChg>
        <pc:spChg chg="mod">
          <ac:chgData name="Nele Taminau" userId="S::nele.taminau@antwerpen.be::a7d275c8-4dc6-4f5f-95c6-d4d0289ffb36" providerId="AD" clId="Web-{7DF9532D-E088-DC92-0DF6-D1885F74EDBF}" dt="2023-11-19T16:58:11.283" v="611" actId="20577"/>
          <ac:spMkLst>
            <pc:docMk/>
            <pc:sldMk cId="2290522433" sldId="262"/>
            <ac:spMk id="3" creationId="{00000000-0000-0000-0000-000000000000}"/>
          </ac:spMkLst>
        </pc:spChg>
      </pc:sldChg>
      <pc:sldChg chg="del">
        <pc:chgData name="Nele Taminau" userId="S::nele.taminau@antwerpen.be::a7d275c8-4dc6-4f5f-95c6-d4d0289ffb36" providerId="AD" clId="Web-{7DF9532D-E088-DC92-0DF6-D1885F74EDBF}" dt="2023-11-19T13:46:28.995" v="535"/>
        <pc:sldMkLst>
          <pc:docMk/>
          <pc:sldMk cId="2197526079" sldId="263"/>
        </pc:sldMkLst>
      </pc:sldChg>
      <pc:sldChg chg="modSp del">
        <pc:chgData name="Nele Taminau" userId="S::nele.taminau@antwerpen.be::a7d275c8-4dc6-4f5f-95c6-d4d0289ffb36" providerId="AD" clId="Web-{7DF9532D-E088-DC92-0DF6-D1885F74EDBF}" dt="2023-11-19T12:41:28.484" v="174"/>
        <pc:sldMkLst>
          <pc:docMk/>
          <pc:sldMk cId="4219223973" sldId="264"/>
        </pc:sldMkLst>
        <pc:spChg chg="mod">
          <ac:chgData name="Nele Taminau" userId="S::nele.taminau@antwerpen.be::a7d275c8-4dc6-4f5f-95c6-d4d0289ffb36" providerId="AD" clId="Web-{7DF9532D-E088-DC92-0DF6-D1885F74EDBF}" dt="2023-11-19T12:34:35.143" v="135" actId="20577"/>
          <ac:spMkLst>
            <pc:docMk/>
            <pc:sldMk cId="4219223973" sldId="264"/>
            <ac:spMk id="2" creationId="{00000000-0000-0000-0000-000000000000}"/>
          </ac:spMkLst>
        </pc:spChg>
        <pc:spChg chg="mod">
          <ac:chgData name="Nele Taminau" userId="S::nele.taminau@antwerpen.be::a7d275c8-4dc6-4f5f-95c6-d4d0289ffb36" providerId="AD" clId="Web-{7DF9532D-E088-DC92-0DF6-D1885F74EDBF}" dt="2023-11-19T12:35:25.238" v="154" actId="20577"/>
          <ac:spMkLst>
            <pc:docMk/>
            <pc:sldMk cId="4219223973" sldId="264"/>
            <ac:spMk id="3" creationId="{00000000-0000-0000-0000-000000000000}"/>
          </ac:spMkLst>
        </pc:spChg>
      </pc:sldChg>
      <pc:sldChg chg="modSp del">
        <pc:chgData name="Nele Taminau" userId="S::nele.taminau@antwerpen.be::a7d275c8-4dc6-4f5f-95c6-d4d0289ffb36" providerId="AD" clId="Web-{7DF9532D-E088-DC92-0DF6-D1885F74EDBF}" dt="2023-11-19T12:29:39.285" v="133"/>
        <pc:sldMkLst>
          <pc:docMk/>
          <pc:sldMk cId="3929683636" sldId="265"/>
        </pc:sldMkLst>
        <pc:spChg chg="mod">
          <ac:chgData name="Nele Taminau" userId="S::nele.taminau@antwerpen.be::a7d275c8-4dc6-4f5f-95c6-d4d0289ffb36" providerId="AD" clId="Web-{7DF9532D-E088-DC92-0DF6-D1885F74EDBF}" dt="2023-11-17T17:51:00.817" v="88" actId="20577"/>
          <ac:spMkLst>
            <pc:docMk/>
            <pc:sldMk cId="3929683636" sldId="265"/>
            <ac:spMk id="2" creationId="{00000000-0000-0000-0000-000000000000}"/>
          </ac:spMkLst>
        </pc:spChg>
      </pc:sldChg>
      <pc:sldChg chg="modSp">
        <pc:chgData name="Nele Taminau" userId="S::nele.taminau@antwerpen.be::a7d275c8-4dc6-4f5f-95c6-d4d0289ffb36" providerId="AD" clId="Web-{7DF9532D-E088-DC92-0DF6-D1885F74EDBF}" dt="2023-11-19T16:50:27.534" v="563" actId="20577"/>
        <pc:sldMkLst>
          <pc:docMk/>
          <pc:sldMk cId="3017384829" sldId="266"/>
        </pc:sldMkLst>
        <pc:spChg chg="mod">
          <ac:chgData name="Nele Taminau" userId="S::nele.taminau@antwerpen.be::a7d275c8-4dc6-4f5f-95c6-d4d0289ffb36" providerId="AD" clId="Web-{7DF9532D-E088-DC92-0DF6-D1885F74EDBF}" dt="2023-11-19T16:50:27.534" v="563" actId="20577"/>
          <ac:spMkLst>
            <pc:docMk/>
            <pc:sldMk cId="3017384829" sldId="266"/>
            <ac:spMk id="2" creationId="{00000000-0000-0000-0000-000000000000}"/>
          </ac:spMkLst>
        </pc:spChg>
        <pc:spChg chg="mod">
          <ac:chgData name="Nele Taminau" userId="S::nele.taminau@antwerpen.be::a7d275c8-4dc6-4f5f-95c6-d4d0289ffb36" providerId="AD" clId="Web-{7DF9532D-E088-DC92-0DF6-D1885F74EDBF}" dt="2023-11-19T13:51:17.720" v="555" actId="20577"/>
          <ac:spMkLst>
            <pc:docMk/>
            <pc:sldMk cId="3017384829" sldId="266"/>
            <ac:spMk id="3" creationId="{00000000-0000-0000-0000-000000000000}"/>
          </ac:spMkLst>
        </pc:spChg>
      </pc:sldChg>
      <pc:sldChg chg="modSp mod modClrScheme chgLayout">
        <pc:chgData name="Nele Taminau" userId="S::nele.taminau@antwerpen.be::a7d275c8-4dc6-4f5f-95c6-d4d0289ffb36" providerId="AD" clId="Web-{7DF9532D-E088-DC92-0DF6-D1885F74EDBF}" dt="2023-11-19T21:17:23.774" v="893"/>
        <pc:sldMkLst>
          <pc:docMk/>
          <pc:sldMk cId="427116097" sldId="267"/>
        </pc:sldMkLst>
        <pc:spChg chg="mod ord">
          <ac:chgData name="Nele Taminau" userId="S::nele.taminau@antwerpen.be::a7d275c8-4dc6-4f5f-95c6-d4d0289ffb36" providerId="AD" clId="Web-{7DF9532D-E088-DC92-0DF6-D1885F74EDBF}" dt="2023-11-19T21:17:23.774" v="893"/>
          <ac:spMkLst>
            <pc:docMk/>
            <pc:sldMk cId="427116097" sldId="267"/>
            <ac:spMk id="2" creationId="{00000000-0000-0000-0000-000000000000}"/>
          </ac:spMkLst>
        </pc:spChg>
        <pc:spChg chg="mod ord">
          <ac:chgData name="Nele Taminau" userId="S::nele.taminau@antwerpen.be::a7d275c8-4dc6-4f5f-95c6-d4d0289ffb36" providerId="AD" clId="Web-{7DF9532D-E088-DC92-0DF6-D1885F74EDBF}" dt="2023-11-19T21:17:23.774" v="893"/>
          <ac:spMkLst>
            <pc:docMk/>
            <pc:sldMk cId="427116097" sldId="267"/>
            <ac:spMk id="3" creationId="{00000000-0000-0000-0000-000000000000}"/>
          </ac:spMkLst>
        </pc:spChg>
      </pc:sldChg>
      <pc:sldChg chg="modSp">
        <pc:chgData name="Nele Taminau" userId="S::nele.taminau@antwerpen.be::a7d275c8-4dc6-4f5f-95c6-d4d0289ffb36" providerId="AD" clId="Web-{7DF9532D-E088-DC92-0DF6-D1885F74EDBF}" dt="2023-11-19T16:56:00.374" v="603" actId="20577"/>
        <pc:sldMkLst>
          <pc:docMk/>
          <pc:sldMk cId="365018299" sldId="268"/>
        </pc:sldMkLst>
        <pc:spChg chg="mod">
          <ac:chgData name="Nele Taminau" userId="S::nele.taminau@antwerpen.be::a7d275c8-4dc6-4f5f-95c6-d4d0289ffb36" providerId="AD" clId="Web-{7DF9532D-E088-DC92-0DF6-D1885F74EDBF}" dt="2023-11-19T16:54:45.888" v="583" actId="20577"/>
          <ac:spMkLst>
            <pc:docMk/>
            <pc:sldMk cId="365018299" sldId="268"/>
            <ac:spMk id="2" creationId="{00000000-0000-0000-0000-000000000000}"/>
          </ac:spMkLst>
        </pc:spChg>
        <pc:spChg chg="mod">
          <ac:chgData name="Nele Taminau" userId="S::nele.taminau@antwerpen.be::a7d275c8-4dc6-4f5f-95c6-d4d0289ffb36" providerId="AD" clId="Web-{7DF9532D-E088-DC92-0DF6-D1885F74EDBF}" dt="2023-11-19T16:56:00.374" v="603" actId="20577"/>
          <ac:spMkLst>
            <pc:docMk/>
            <pc:sldMk cId="365018299" sldId="268"/>
            <ac:spMk id="3" creationId="{00000000-0000-0000-0000-000000000000}"/>
          </ac:spMkLst>
        </pc:spChg>
      </pc:sldChg>
      <pc:sldChg chg="modSp delCm">
        <pc:chgData name="Nele Taminau" userId="S::nele.taminau@antwerpen.be::a7d275c8-4dc6-4f5f-95c6-d4d0289ffb36" providerId="AD" clId="Web-{7DF9532D-E088-DC92-0DF6-D1885F74EDBF}" dt="2023-11-19T16:59:34.379" v="615" actId="20577"/>
        <pc:sldMkLst>
          <pc:docMk/>
          <pc:sldMk cId="1020296598" sldId="270"/>
        </pc:sldMkLst>
        <pc:spChg chg="mod">
          <ac:chgData name="Nele Taminau" userId="S::nele.taminau@antwerpen.be::a7d275c8-4dc6-4f5f-95c6-d4d0289ffb36" providerId="AD" clId="Web-{7DF9532D-E088-DC92-0DF6-D1885F74EDBF}" dt="2023-11-19T13:47:28.840" v="540" actId="20577"/>
          <ac:spMkLst>
            <pc:docMk/>
            <pc:sldMk cId="1020296598" sldId="270"/>
            <ac:spMk id="2" creationId="{00000000-0000-0000-0000-000000000000}"/>
          </ac:spMkLst>
        </pc:spChg>
        <pc:spChg chg="mod">
          <ac:chgData name="Nele Taminau" userId="S::nele.taminau@antwerpen.be::a7d275c8-4dc6-4f5f-95c6-d4d0289ffb36" providerId="AD" clId="Web-{7DF9532D-E088-DC92-0DF6-D1885F74EDBF}" dt="2023-11-19T16:59:34.379" v="615" actId="20577"/>
          <ac:spMkLst>
            <pc:docMk/>
            <pc:sldMk cId="1020296598" sldId="270"/>
            <ac:spMk id="3" creationId="{00000000-0000-0000-0000-000000000000}"/>
          </ac:spMkLst>
        </pc:spChg>
      </pc:sldChg>
      <pc:sldChg chg="modSp mod modClrScheme chgLayout">
        <pc:chgData name="Nele Taminau" userId="S::nele.taminau@antwerpen.be::a7d275c8-4dc6-4f5f-95c6-d4d0289ffb36" providerId="AD" clId="Web-{7DF9532D-E088-DC92-0DF6-D1885F74EDBF}" dt="2023-11-19T21:17:11.383" v="892"/>
        <pc:sldMkLst>
          <pc:docMk/>
          <pc:sldMk cId="2079156958" sldId="271"/>
        </pc:sldMkLst>
        <pc:spChg chg="mod ord">
          <ac:chgData name="Nele Taminau" userId="S::nele.taminau@antwerpen.be::a7d275c8-4dc6-4f5f-95c6-d4d0289ffb36" providerId="AD" clId="Web-{7DF9532D-E088-DC92-0DF6-D1885F74EDBF}" dt="2023-11-19T21:17:11.383" v="892"/>
          <ac:spMkLst>
            <pc:docMk/>
            <pc:sldMk cId="2079156958" sldId="271"/>
            <ac:spMk id="2" creationId="{00000000-0000-0000-0000-000000000000}"/>
          </ac:spMkLst>
        </pc:spChg>
        <pc:spChg chg="mod ord">
          <ac:chgData name="Nele Taminau" userId="S::nele.taminau@antwerpen.be::a7d275c8-4dc6-4f5f-95c6-d4d0289ffb36" providerId="AD" clId="Web-{7DF9532D-E088-DC92-0DF6-D1885F74EDBF}" dt="2023-11-19T21:17:11.383" v="892"/>
          <ac:spMkLst>
            <pc:docMk/>
            <pc:sldMk cId="2079156958" sldId="271"/>
            <ac:spMk id="3" creationId="{00000000-0000-0000-0000-000000000000}"/>
          </ac:spMkLst>
        </pc:spChg>
      </pc:sldChg>
      <pc:sldChg chg="modSp">
        <pc:chgData name="Nele Taminau" userId="S::nele.taminau@antwerpen.be::a7d275c8-4dc6-4f5f-95c6-d4d0289ffb36" providerId="AD" clId="Web-{7DF9532D-E088-DC92-0DF6-D1885F74EDBF}" dt="2023-11-19T21:17:44.478" v="895" actId="20577"/>
        <pc:sldMkLst>
          <pc:docMk/>
          <pc:sldMk cId="2569466360" sldId="279"/>
        </pc:sldMkLst>
        <pc:spChg chg="mod">
          <ac:chgData name="Nele Taminau" userId="S::nele.taminau@antwerpen.be::a7d275c8-4dc6-4f5f-95c6-d4d0289ffb36" providerId="AD" clId="Web-{7DF9532D-E088-DC92-0DF6-D1885F74EDBF}" dt="2023-11-19T21:17:44.478" v="895" actId="20577"/>
          <ac:spMkLst>
            <pc:docMk/>
            <pc:sldMk cId="2569466360" sldId="279"/>
            <ac:spMk id="2" creationId="{00000000-0000-0000-0000-000000000000}"/>
          </ac:spMkLst>
        </pc:spChg>
      </pc:sldChg>
      <pc:sldChg chg="modSp">
        <pc:chgData name="Nele Taminau" userId="S::nele.taminau@antwerpen.be::a7d275c8-4dc6-4f5f-95c6-d4d0289ffb36" providerId="AD" clId="Web-{7DF9532D-E088-DC92-0DF6-D1885F74EDBF}" dt="2023-11-19T17:14:15.147" v="783" actId="20577"/>
        <pc:sldMkLst>
          <pc:docMk/>
          <pc:sldMk cId="2148304474" sldId="280"/>
        </pc:sldMkLst>
        <pc:spChg chg="mod">
          <ac:chgData name="Nele Taminau" userId="S::nele.taminau@antwerpen.be::a7d275c8-4dc6-4f5f-95c6-d4d0289ffb36" providerId="AD" clId="Web-{7DF9532D-E088-DC92-0DF6-D1885F74EDBF}" dt="2023-11-19T17:11:09.081" v="729" actId="20577"/>
          <ac:spMkLst>
            <pc:docMk/>
            <pc:sldMk cId="2148304474" sldId="280"/>
            <ac:spMk id="2" creationId="{00000000-0000-0000-0000-000000000000}"/>
          </ac:spMkLst>
        </pc:spChg>
        <pc:spChg chg="mod">
          <ac:chgData name="Nele Taminau" userId="S::nele.taminau@antwerpen.be::a7d275c8-4dc6-4f5f-95c6-d4d0289ffb36" providerId="AD" clId="Web-{7DF9532D-E088-DC92-0DF6-D1885F74EDBF}" dt="2023-11-19T17:14:15.147" v="783" actId="20577"/>
          <ac:spMkLst>
            <pc:docMk/>
            <pc:sldMk cId="2148304474" sldId="280"/>
            <ac:spMk id="3" creationId="{00000000-0000-0000-0000-000000000000}"/>
          </ac:spMkLst>
        </pc:spChg>
      </pc:sldChg>
      <pc:sldChg chg="modSp new">
        <pc:chgData name="Nele Taminau" userId="S::nele.taminau@antwerpen.be::a7d275c8-4dc6-4f5f-95c6-d4d0289ffb36" providerId="AD" clId="Web-{7DF9532D-E088-DC92-0DF6-D1885F74EDBF}" dt="2023-11-19T16:50:38.566" v="566" actId="20577"/>
        <pc:sldMkLst>
          <pc:docMk/>
          <pc:sldMk cId="3021197225" sldId="281"/>
        </pc:sldMkLst>
        <pc:spChg chg="mod">
          <ac:chgData name="Nele Taminau" userId="S::nele.taminau@antwerpen.be::a7d275c8-4dc6-4f5f-95c6-d4d0289ffb36" providerId="AD" clId="Web-{7DF9532D-E088-DC92-0DF6-D1885F74EDBF}" dt="2023-11-19T16:50:38.566" v="566" actId="20577"/>
          <ac:spMkLst>
            <pc:docMk/>
            <pc:sldMk cId="3021197225" sldId="281"/>
            <ac:spMk id="2" creationId="{23DAB0FF-927F-8C50-8484-324B256BF4FB}"/>
          </ac:spMkLst>
        </pc:spChg>
        <pc:spChg chg="mod">
          <ac:chgData name="Nele Taminau" userId="S::nele.taminau@antwerpen.be::a7d275c8-4dc6-4f5f-95c6-d4d0289ffb36" providerId="AD" clId="Web-{7DF9532D-E088-DC92-0DF6-D1885F74EDBF}" dt="2023-11-19T13:50:44.782" v="553" actId="20577"/>
          <ac:spMkLst>
            <pc:docMk/>
            <pc:sldMk cId="3021197225" sldId="281"/>
            <ac:spMk id="3" creationId="{6D100C7B-8984-A5C5-64EB-D946E25FF8AF}"/>
          </ac:spMkLst>
        </pc:spChg>
      </pc:sldChg>
      <pc:sldChg chg="modSp new">
        <pc:chgData name="Nele Taminau" userId="S::nele.taminau@antwerpen.be::a7d275c8-4dc6-4f5f-95c6-d4d0289ffb36" providerId="AD" clId="Web-{7DF9532D-E088-DC92-0DF6-D1885F74EDBF}" dt="2023-11-19T16:58:25.580" v="612" actId="20577"/>
        <pc:sldMkLst>
          <pc:docMk/>
          <pc:sldMk cId="3018194159" sldId="282"/>
        </pc:sldMkLst>
        <pc:spChg chg="mod">
          <ac:chgData name="Nele Taminau" userId="S::nele.taminau@antwerpen.be::a7d275c8-4dc6-4f5f-95c6-d4d0289ffb36" providerId="AD" clId="Web-{7DF9532D-E088-DC92-0DF6-D1885F74EDBF}" dt="2023-11-19T16:50:17.612" v="559" actId="20577"/>
          <ac:spMkLst>
            <pc:docMk/>
            <pc:sldMk cId="3018194159" sldId="282"/>
            <ac:spMk id="2" creationId="{CD2ED40C-3CD4-D5DC-AE3D-99565B45857C}"/>
          </ac:spMkLst>
        </pc:spChg>
        <pc:spChg chg="mod">
          <ac:chgData name="Nele Taminau" userId="S::nele.taminau@antwerpen.be::a7d275c8-4dc6-4f5f-95c6-d4d0289ffb36" providerId="AD" clId="Web-{7DF9532D-E088-DC92-0DF6-D1885F74EDBF}" dt="2023-11-19T16:58:25.580" v="612" actId="20577"/>
          <ac:spMkLst>
            <pc:docMk/>
            <pc:sldMk cId="3018194159" sldId="282"/>
            <ac:spMk id="3" creationId="{B60F1491-5779-6F7C-F2FD-053480218F4B}"/>
          </ac:spMkLst>
        </pc:spChg>
      </pc:sldChg>
      <pc:sldChg chg="modSp new">
        <pc:chgData name="Nele Taminau" userId="S::nele.taminau@antwerpen.be::a7d275c8-4dc6-4f5f-95c6-d4d0289ffb36" providerId="AD" clId="Web-{7DF9532D-E088-DC92-0DF6-D1885F74EDBF}" dt="2023-11-19T17:00:26.442" v="624" actId="20577"/>
        <pc:sldMkLst>
          <pc:docMk/>
          <pc:sldMk cId="677568629" sldId="283"/>
        </pc:sldMkLst>
        <pc:spChg chg="mod">
          <ac:chgData name="Nele Taminau" userId="S::nele.taminau@antwerpen.be::a7d275c8-4dc6-4f5f-95c6-d4d0289ffb36" providerId="AD" clId="Web-{7DF9532D-E088-DC92-0DF6-D1885F74EDBF}" dt="2023-11-19T17:00:26.442" v="624" actId="20577"/>
          <ac:spMkLst>
            <pc:docMk/>
            <pc:sldMk cId="677568629" sldId="283"/>
            <ac:spMk id="2" creationId="{DE654F22-3A8F-BFA7-FA3D-F5D23460D3FF}"/>
          </ac:spMkLst>
        </pc:spChg>
      </pc:sldChg>
      <pc:sldChg chg="modSp new">
        <pc:chgData name="Nele Taminau" userId="S::nele.taminau@antwerpen.be::a7d275c8-4dc6-4f5f-95c6-d4d0289ffb36" providerId="AD" clId="Web-{7DF9532D-E088-DC92-0DF6-D1885F74EDBF}" dt="2023-11-19T21:16:42.101" v="891" actId="20577"/>
        <pc:sldMkLst>
          <pc:docMk/>
          <pc:sldMk cId="109542622" sldId="284"/>
        </pc:sldMkLst>
        <pc:spChg chg="mod">
          <ac:chgData name="Nele Taminau" userId="S::nele.taminau@antwerpen.be::a7d275c8-4dc6-4f5f-95c6-d4d0289ffb36" providerId="AD" clId="Web-{7DF9532D-E088-DC92-0DF6-D1885F74EDBF}" dt="2023-11-19T17:14:52.788" v="789" actId="14100"/>
          <ac:spMkLst>
            <pc:docMk/>
            <pc:sldMk cId="109542622" sldId="284"/>
            <ac:spMk id="2" creationId="{BF1FC2CD-CF64-648A-56CA-D7CDF5F21538}"/>
          </ac:spMkLst>
        </pc:spChg>
        <pc:spChg chg="mod">
          <ac:chgData name="Nele Taminau" userId="S::nele.taminau@antwerpen.be::a7d275c8-4dc6-4f5f-95c6-d4d0289ffb36" providerId="AD" clId="Web-{7DF9532D-E088-DC92-0DF6-D1885F74EDBF}" dt="2023-11-19T21:16:42.101" v="891" actId="20577"/>
          <ac:spMkLst>
            <pc:docMk/>
            <pc:sldMk cId="109542622" sldId="284"/>
            <ac:spMk id="3" creationId="{D5F26B66-442F-4AAF-3A2A-1F76DD606C29}"/>
          </ac:spMkLst>
        </pc:spChg>
      </pc:sldChg>
    </pc:docChg>
  </pc:docChgLst>
  <pc:docChgLst>
    <pc:chgData name="Stephanie Sukandar" userId="S::stephanie.sukandar@antwerpen.be::51586560-8667-462e-8db2-bcbf504929c5" providerId="AD" clId="Web-{FF94B93B-F131-8D87-01FC-BC7997AD2138}"/>
    <pc:docChg chg="modSld">
      <pc:chgData name="Stephanie Sukandar" userId="S::stephanie.sukandar@antwerpen.be::51586560-8667-462e-8db2-bcbf504929c5" providerId="AD" clId="Web-{FF94B93B-F131-8D87-01FC-BC7997AD2138}" dt="2023-11-20T15:29:35.030" v="345" actId="20577"/>
      <pc:docMkLst>
        <pc:docMk/>
      </pc:docMkLst>
      <pc:sldChg chg="modSp">
        <pc:chgData name="Stephanie Sukandar" userId="S::stephanie.sukandar@antwerpen.be::51586560-8667-462e-8db2-bcbf504929c5" providerId="AD" clId="Web-{FF94B93B-F131-8D87-01FC-BC7997AD2138}" dt="2023-11-20T14:08:09.855" v="38" actId="20577"/>
        <pc:sldMkLst>
          <pc:docMk/>
          <pc:sldMk cId="1020296598" sldId="270"/>
        </pc:sldMkLst>
        <pc:spChg chg="mod">
          <ac:chgData name="Stephanie Sukandar" userId="S::stephanie.sukandar@antwerpen.be::51586560-8667-462e-8db2-bcbf504929c5" providerId="AD" clId="Web-{FF94B93B-F131-8D87-01FC-BC7997AD2138}" dt="2023-11-20T14:08:09.855" v="38" actId="20577"/>
          <ac:spMkLst>
            <pc:docMk/>
            <pc:sldMk cId="1020296598" sldId="270"/>
            <ac:spMk id="3" creationId="{00000000-0000-0000-0000-000000000000}"/>
          </ac:spMkLst>
        </pc:spChg>
      </pc:sldChg>
      <pc:sldChg chg="modSp">
        <pc:chgData name="Stephanie Sukandar" userId="S::stephanie.sukandar@antwerpen.be::51586560-8667-462e-8db2-bcbf504929c5" providerId="AD" clId="Web-{FF94B93B-F131-8D87-01FC-BC7997AD2138}" dt="2023-11-20T15:29:35.030" v="345" actId="20577"/>
        <pc:sldMkLst>
          <pc:docMk/>
          <pc:sldMk cId="2079156958" sldId="271"/>
        </pc:sldMkLst>
        <pc:spChg chg="mod">
          <ac:chgData name="Stephanie Sukandar" userId="S::stephanie.sukandar@antwerpen.be::51586560-8667-462e-8db2-bcbf504929c5" providerId="AD" clId="Web-{FF94B93B-F131-8D87-01FC-BC7997AD2138}" dt="2023-11-20T15:29:35.030" v="345" actId="20577"/>
          <ac:spMkLst>
            <pc:docMk/>
            <pc:sldMk cId="2079156958" sldId="271"/>
            <ac:spMk id="3" creationId="{00000000-0000-0000-0000-000000000000}"/>
          </ac:spMkLst>
        </pc:spChg>
      </pc:sldChg>
      <pc:sldChg chg="modSp">
        <pc:chgData name="Stephanie Sukandar" userId="S::stephanie.sukandar@antwerpen.be::51586560-8667-462e-8db2-bcbf504929c5" providerId="AD" clId="Web-{FF94B93B-F131-8D87-01FC-BC7997AD2138}" dt="2023-11-20T14:11:26.738" v="57" actId="20577"/>
        <pc:sldMkLst>
          <pc:docMk/>
          <pc:sldMk cId="677568629" sldId="283"/>
        </pc:sldMkLst>
        <pc:spChg chg="mod">
          <ac:chgData name="Stephanie Sukandar" userId="S::stephanie.sukandar@antwerpen.be::51586560-8667-462e-8db2-bcbf504929c5" providerId="AD" clId="Web-{FF94B93B-F131-8D87-01FC-BC7997AD2138}" dt="2023-11-20T14:11:26.738" v="57" actId="20577"/>
          <ac:spMkLst>
            <pc:docMk/>
            <pc:sldMk cId="677568629" sldId="283"/>
            <ac:spMk id="3" creationId="{91ADA6BD-ECFF-8C94-5604-49EC2C64677D}"/>
          </ac:spMkLst>
        </pc:spChg>
      </pc:sldChg>
      <pc:sldChg chg="addSp delSp modSp">
        <pc:chgData name="Stephanie Sukandar" userId="S::stephanie.sukandar@antwerpen.be::51586560-8667-462e-8db2-bcbf504929c5" providerId="AD" clId="Web-{FF94B93B-F131-8D87-01FC-BC7997AD2138}" dt="2023-11-20T15:23:23.175" v="229" actId="20577"/>
        <pc:sldMkLst>
          <pc:docMk/>
          <pc:sldMk cId="1644081352" sldId="285"/>
        </pc:sldMkLst>
        <pc:spChg chg="add del mod">
          <ac:chgData name="Stephanie Sukandar" userId="S::stephanie.sukandar@antwerpen.be::51586560-8667-462e-8db2-bcbf504929c5" providerId="AD" clId="Web-{FF94B93B-F131-8D87-01FC-BC7997AD2138}" dt="2023-11-20T15:23:23.175" v="229" actId="20577"/>
          <ac:spMkLst>
            <pc:docMk/>
            <pc:sldMk cId="1644081352" sldId="285"/>
            <ac:spMk id="3" creationId="{20B5988C-9C07-B003-B634-FAA0D7B8E68C}"/>
          </ac:spMkLst>
        </pc:spChg>
        <pc:spChg chg="add del mod">
          <ac:chgData name="Stephanie Sukandar" userId="S::stephanie.sukandar@antwerpen.be::51586560-8667-462e-8db2-bcbf504929c5" providerId="AD" clId="Web-{FF94B93B-F131-8D87-01FC-BC7997AD2138}" dt="2023-11-20T14:09:47.749" v="42"/>
          <ac:spMkLst>
            <pc:docMk/>
            <pc:sldMk cId="1644081352" sldId="285"/>
            <ac:spMk id="5" creationId="{2A3C95FD-2754-7748-557E-A38DF4A286BF}"/>
          </ac:spMkLst>
        </pc:spChg>
        <pc:graphicFrameChg chg="add del mod">
          <ac:chgData name="Stephanie Sukandar" userId="S::stephanie.sukandar@antwerpen.be::51586560-8667-462e-8db2-bcbf504929c5" providerId="AD" clId="Web-{FF94B93B-F131-8D87-01FC-BC7997AD2138}" dt="2023-11-20T14:12:57.898" v="61"/>
          <ac:graphicFrameMkLst>
            <pc:docMk/>
            <pc:sldMk cId="1644081352" sldId="285"/>
            <ac:graphicFrameMk id="7" creationId="{C3F7687D-2C63-45D3-26C2-C1AE4D923F65}"/>
          </ac:graphicFrameMkLst>
        </pc:graphicFrameChg>
        <pc:graphicFrameChg chg="add del mod modGraphic">
          <ac:chgData name="Stephanie Sukandar" userId="S::stephanie.sukandar@antwerpen.be::51586560-8667-462e-8db2-bcbf504929c5" providerId="AD" clId="Web-{FF94B93B-F131-8D87-01FC-BC7997AD2138}" dt="2023-11-20T14:31:26.789" v="157"/>
          <ac:graphicFrameMkLst>
            <pc:docMk/>
            <pc:sldMk cId="1644081352" sldId="285"/>
            <ac:graphicFrameMk id="9" creationId="{EDD704BE-C4DD-C923-28B1-F80874B7C0ED}"/>
          </ac:graphicFrameMkLst>
        </pc:graphicFrameChg>
      </pc:sldChg>
      <pc:sldChg chg="addSp delSp modSp">
        <pc:chgData name="Stephanie Sukandar" userId="S::stephanie.sukandar@antwerpen.be::51586560-8667-462e-8db2-bcbf504929c5" providerId="AD" clId="Web-{FF94B93B-F131-8D87-01FC-BC7997AD2138}" dt="2023-11-20T15:27:35.604" v="343"/>
        <pc:sldMkLst>
          <pc:docMk/>
          <pc:sldMk cId="2043676864" sldId="288"/>
        </pc:sldMkLst>
        <pc:graphicFrameChg chg="add mod modGraphic">
          <ac:chgData name="Stephanie Sukandar" userId="S::stephanie.sukandar@antwerpen.be::51586560-8667-462e-8db2-bcbf504929c5" providerId="AD" clId="Web-{FF94B93B-F131-8D87-01FC-BC7997AD2138}" dt="2023-11-20T15:27:35.604" v="343"/>
          <ac:graphicFrameMkLst>
            <pc:docMk/>
            <pc:sldMk cId="2043676864" sldId="288"/>
            <ac:graphicFrameMk id="8" creationId="{4DB9ECBA-B4AA-449F-7910-7FEA988658C1}"/>
          </ac:graphicFrameMkLst>
        </pc:graphicFrameChg>
        <pc:picChg chg="add del mod">
          <ac:chgData name="Stephanie Sukandar" userId="S::stephanie.sukandar@antwerpen.be::51586560-8667-462e-8db2-bcbf504929c5" providerId="AD" clId="Web-{FF94B93B-F131-8D87-01FC-BC7997AD2138}" dt="2023-11-20T15:25:11.709" v="237"/>
          <ac:picMkLst>
            <pc:docMk/>
            <pc:sldMk cId="2043676864" sldId="288"/>
            <ac:picMk id="3" creationId="{8005FED2-D2F0-6425-FA59-6749049A72B9}"/>
          </ac:picMkLst>
        </pc:picChg>
        <pc:picChg chg="mod">
          <ac:chgData name="Stephanie Sukandar" userId="S::stephanie.sukandar@antwerpen.be::51586560-8667-462e-8db2-bcbf504929c5" providerId="AD" clId="Web-{FF94B93B-F131-8D87-01FC-BC7997AD2138}" dt="2023-11-20T15:27:27.432" v="340" actId="1076"/>
          <ac:picMkLst>
            <pc:docMk/>
            <pc:sldMk cId="2043676864" sldId="288"/>
            <ac:picMk id="4" creationId="{EC48DE32-9B1F-C44D-D34C-8E11EF1DAED3}"/>
          </ac:picMkLst>
        </pc:picChg>
        <pc:picChg chg="add mod">
          <ac:chgData name="Stephanie Sukandar" userId="S::stephanie.sukandar@antwerpen.be::51586560-8667-462e-8db2-bcbf504929c5" providerId="AD" clId="Web-{FF94B93B-F131-8D87-01FC-BC7997AD2138}" dt="2023-11-20T15:27:28.448" v="341" actId="1076"/>
          <ac:picMkLst>
            <pc:docMk/>
            <pc:sldMk cId="2043676864" sldId="288"/>
            <ac:picMk id="5" creationId="{D9F7651F-13B1-65DA-9E75-AAA82DAC87E7}"/>
          </ac:picMkLst>
        </pc:picChg>
        <pc:picChg chg="add mod">
          <ac:chgData name="Stephanie Sukandar" userId="S::stephanie.sukandar@antwerpen.be::51586560-8667-462e-8db2-bcbf504929c5" providerId="AD" clId="Web-{FF94B93B-F131-8D87-01FC-BC7997AD2138}" dt="2023-11-20T15:27:30.854" v="342" actId="1076"/>
          <ac:picMkLst>
            <pc:docMk/>
            <pc:sldMk cId="2043676864" sldId="288"/>
            <ac:picMk id="6" creationId="{456F92D1-0444-64CC-A880-8CEA8FA1B22F}"/>
          </ac:picMkLst>
        </pc:picChg>
      </pc:sldChg>
    </pc:docChg>
  </pc:docChgLst>
  <pc:docChgLst>
    <pc:chgData name="Nele Taminau" userId="S::nele.taminau@antwerpen.be::a7d275c8-4dc6-4f5f-95c6-d4d0289ffb36" providerId="AD" clId="Web-{93F5708D-E45C-0858-DEA4-912F62D954AF}"/>
    <pc:docChg chg="sldOrd">
      <pc:chgData name="Nele Taminau" userId="S::nele.taminau@antwerpen.be::a7d275c8-4dc6-4f5f-95c6-d4d0289ffb36" providerId="AD" clId="Web-{93F5708D-E45C-0858-DEA4-912F62D954AF}" dt="2023-11-23T11:46:03.827" v="0"/>
      <pc:docMkLst>
        <pc:docMk/>
      </pc:docMkLst>
      <pc:sldChg chg="ord">
        <pc:chgData name="Nele Taminau" userId="S::nele.taminau@antwerpen.be::a7d275c8-4dc6-4f5f-95c6-d4d0289ffb36" providerId="AD" clId="Web-{93F5708D-E45C-0858-DEA4-912F62D954AF}" dt="2023-11-23T11:46:03.827" v="0"/>
        <pc:sldMkLst>
          <pc:docMk/>
          <pc:sldMk cId="3018194159" sldId="2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C05D6-7B5F-A344-973A-8DCCF14E91B6}" type="datetimeFigureOut">
              <a:rPr lang="nl-NL" smtClean="0"/>
              <a:t>23-11-2023</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86DBED-9FCA-9942-8AB8-627A4C168838}" type="slidenum">
              <a:rPr lang="nl-NL" smtClean="0"/>
              <a:t>‹#›</a:t>
            </a:fld>
            <a:endParaRPr lang="nl-NL"/>
          </a:p>
        </p:txBody>
      </p:sp>
    </p:spTree>
    <p:extLst>
      <p:ext uri="{BB962C8B-B14F-4D97-AF65-F5344CB8AC3E}">
        <p14:creationId xmlns:p14="http://schemas.microsoft.com/office/powerpoint/2010/main" val="1930632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7.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7.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7.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slide - Zonder Beeld - Rood">
    <p:spTree>
      <p:nvGrpSpPr>
        <p:cNvPr id="1" name=""/>
        <p:cNvGrpSpPr/>
        <p:nvPr/>
      </p:nvGrpSpPr>
      <p:grpSpPr>
        <a:xfrm>
          <a:off x="0" y="0"/>
          <a:ext cx="0" cy="0"/>
          <a:chOff x="0" y="0"/>
          <a:chExt cx="0" cy="0"/>
        </a:xfrm>
      </p:grpSpPr>
      <p:sp>
        <p:nvSpPr>
          <p:cNvPr id="3" name="Rechthoek 2"/>
          <p:cNvSpPr/>
          <p:nvPr userDrawn="1"/>
        </p:nvSpPr>
        <p:spPr>
          <a:xfrm>
            <a:off x="1" y="0"/>
            <a:ext cx="9143999" cy="6858000"/>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490726" y="1138811"/>
            <a:ext cx="6507145" cy="2252612"/>
          </a:xfrm>
          <a:prstGeom prst="rect">
            <a:avLst/>
          </a:prstGeom>
        </p:spPr>
        <p:txBody>
          <a:bodyPr lIns="0" tIns="0" rIns="0" bIns="0" anchor="b"/>
          <a:lstStyle>
            <a:lvl1pPr algn="l">
              <a:defRPr sz="42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5" name="Subtitle 2"/>
          <p:cNvSpPr>
            <a:spLocks noGrp="1"/>
          </p:cNvSpPr>
          <p:nvPr>
            <p:ph type="subTitle" idx="1" hasCustomPrompt="1"/>
          </p:nvPr>
        </p:nvSpPr>
        <p:spPr>
          <a:xfrm>
            <a:off x="1509515" y="3618864"/>
            <a:ext cx="6488356" cy="1321598"/>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pic>
        <p:nvPicPr>
          <p:cNvPr id="11" name="Afbeelding 10">
            <a:extLst>
              <a:ext uri="{FF2B5EF4-FFF2-40B4-BE49-F238E27FC236}">
                <a16:creationId xmlns:a16="http://schemas.microsoft.com/office/drawing/2014/main" id="{3D7BEFD2-4C2A-CD4F-98A1-89A0C8A06B9F}"/>
              </a:ext>
            </a:extLst>
          </p:cNvPr>
          <p:cNvPicPr>
            <a:picLocks noChangeAspect="1"/>
          </p:cNvPicPr>
          <p:nvPr userDrawn="1"/>
        </p:nvPicPr>
        <p:blipFill>
          <a:blip r:embed="rId2"/>
          <a:stretch>
            <a:fillRect/>
          </a:stretch>
        </p:blipFill>
        <p:spPr>
          <a:xfrm>
            <a:off x="3424381" y="5711868"/>
            <a:ext cx="2292264" cy="1146132"/>
          </a:xfrm>
          <a:prstGeom prst="rect">
            <a:avLst/>
          </a:prstGeom>
          <a:ln w="19050">
            <a:solidFill>
              <a:srgbClr val="05AC84"/>
            </a:solidFill>
          </a:ln>
        </p:spPr>
      </p:pic>
    </p:spTree>
    <p:extLst>
      <p:ext uri="{BB962C8B-B14F-4D97-AF65-F5344CB8AC3E}">
        <p14:creationId xmlns:p14="http://schemas.microsoft.com/office/powerpoint/2010/main" val="208581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2 - Rood">
    <p:spTree>
      <p:nvGrpSpPr>
        <p:cNvPr id="1" name=""/>
        <p:cNvGrpSpPr/>
        <p:nvPr/>
      </p:nvGrpSpPr>
      <p:grpSpPr>
        <a:xfrm>
          <a:off x="0" y="0"/>
          <a:ext cx="0" cy="0"/>
          <a:chOff x="0" y="0"/>
          <a:chExt cx="0" cy="0"/>
        </a:xfrm>
      </p:grpSpPr>
      <p:sp>
        <p:nvSpPr>
          <p:cNvPr id="4" name="Rechthoek 3"/>
          <p:cNvSpPr/>
          <p:nvPr userDrawn="1"/>
        </p:nvSpPr>
        <p:spPr>
          <a:xfrm>
            <a:off x="4574685" y="2285998"/>
            <a:ext cx="4569315" cy="3425870"/>
          </a:xfrm>
          <a:prstGeom prst="rect">
            <a:avLst/>
          </a:prstGeom>
          <a:solidFill>
            <a:srgbClr val="CE0139"/>
          </a:solidFill>
          <a:ln>
            <a:solidFill>
              <a:srgbClr val="CE01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7" name="Tijdelijke aanduiding voor afbeelding 6">
            <a:extLst>
              <a:ext uri="{FF2B5EF4-FFF2-40B4-BE49-F238E27FC236}">
                <a16:creationId xmlns:a16="http://schemas.microsoft.com/office/drawing/2014/main" id="{45C60D62-D5B9-4A4E-8D2E-5424EBDAA336}"/>
              </a:ext>
            </a:extLst>
          </p:cNvPr>
          <p:cNvSpPr>
            <a:spLocks noGrp="1"/>
          </p:cNvSpPr>
          <p:nvPr>
            <p:ph type="pic" sz="quarter" idx="10"/>
          </p:nvPr>
        </p:nvSpPr>
        <p:spPr>
          <a:xfrm>
            <a:off x="0" y="0"/>
            <a:ext cx="9144000" cy="6858000"/>
          </a:xfrm>
          <a:custGeom>
            <a:avLst/>
            <a:gdLst>
              <a:gd name="connsiteX0" fmla="*/ 2292264 w 9144000"/>
              <a:gd name="connsiteY0" fmla="*/ 0 h 6858000"/>
              <a:gd name="connsiteX1" fmla="*/ 9144000 w 9144000"/>
              <a:gd name="connsiteY1" fmla="*/ 0 h 6858000"/>
              <a:gd name="connsiteX2" fmla="*/ 9144000 w 9144000"/>
              <a:gd name="connsiteY2" fmla="*/ 2285998 h 6858000"/>
              <a:gd name="connsiteX3" fmla="*/ 9140400 w 9144000"/>
              <a:gd name="connsiteY3" fmla="*/ 2285998 h 6858000"/>
              <a:gd name="connsiteX4" fmla="*/ 4575600 w 9144000"/>
              <a:gd name="connsiteY4" fmla="*/ 2285998 h 6858000"/>
              <a:gd name="connsiteX5" fmla="*/ 4575599 w 9144000"/>
              <a:gd name="connsiteY5" fmla="*/ 2285998 h 6858000"/>
              <a:gd name="connsiteX6" fmla="*/ 4575599 w 9144000"/>
              <a:gd name="connsiteY6" fmla="*/ 5711868 h 6858000"/>
              <a:gd name="connsiteX7" fmla="*/ 4575600 w 9144000"/>
              <a:gd name="connsiteY7" fmla="*/ 5711868 h 6858000"/>
              <a:gd name="connsiteX8" fmla="*/ 9140400 w 9144000"/>
              <a:gd name="connsiteY8" fmla="*/ 5711868 h 6858000"/>
              <a:gd name="connsiteX9" fmla="*/ 9144000 w 9144000"/>
              <a:gd name="connsiteY9" fmla="*/ 5711868 h 6858000"/>
              <a:gd name="connsiteX10" fmla="*/ 9144000 w 9144000"/>
              <a:gd name="connsiteY10" fmla="*/ 6858000 h 6858000"/>
              <a:gd name="connsiteX11" fmla="*/ 0 w 9144000"/>
              <a:gd name="connsiteY11" fmla="*/ 6858000 h 6858000"/>
              <a:gd name="connsiteX12" fmla="*/ 0 w 9144000"/>
              <a:gd name="connsiteY12" fmla="*/ 1146132 h 6858000"/>
              <a:gd name="connsiteX13" fmla="*/ 1143533 w 9144000"/>
              <a:gd name="connsiteY13" fmla="*/ 1146132 h 6858000"/>
              <a:gd name="connsiteX14" fmla="*/ 2292264 w 9144000"/>
              <a:gd name="connsiteY14"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44000" h="6858000">
                <a:moveTo>
                  <a:pt x="2292264" y="0"/>
                </a:moveTo>
                <a:lnTo>
                  <a:pt x="9144000" y="0"/>
                </a:lnTo>
                <a:lnTo>
                  <a:pt x="9144000" y="2285998"/>
                </a:lnTo>
                <a:lnTo>
                  <a:pt x="9140400" y="2285998"/>
                </a:lnTo>
                <a:lnTo>
                  <a:pt x="4575600" y="2285998"/>
                </a:lnTo>
                <a:lnTo>
                  <a:pt x="4575599" y="2285998"/>
                </a:lnTo>
                <a:lnTo>
                  <a:pt x="4575599" y="5711868"/>
                </a:lnTo>
                <a:lnTo>
                  <a:pt x="4575600" y="5711868"/>
                </a:lnTo>
                <a:lnTo>
                  <a:pt x="9140400" y="5711868"/>
                </a:lnTo>
                <a:lnTo>
                  <a:pt x="9144000" y="5711868"/>
                </a:lnTo>
                <a:lnTo>
                  <a:pt x="9144000" y="6858000"/>
                </a:lnTo>
                <a:lnTo>
                  <a:pt x="0" y="6858000"/>
                </a:lnTo>
                <a:lnTo>
                  <a:pt x="0" y="1146132"/>
                </a:lnTo>
                <a:lnTo>
                  <a:pt x="1143533" y="1146132"/>
                </a:lnTo>
                <a:lnTo>
                  <a:pt x="2292264" y="1146132"/>
                </a:lnTo>
                <a:close/>
              </a:path>
            </a:pathLst>
          </a:custGeom>
        </p:spPr>
        <p:txBody>
          <a:bodyPr wrap="square">
            <a:noAutofit/>
          </a:bodyPr>
          <a:lstStyle/>
          <a:p>
            <a:endParaRPr lang="nl-BE"/>
          </a:p>
        </p:txBody>
      </p:sp>
      <p:pic>
        <p:nvPicPr>
          <p:cNvPr id="14" name="Afbeelding 13">
            <a:extLst>
              <a:ext uri="{FF2B5EF4-FFF2-40B4-BE49-F238E27FC236}">
                <a16:creationId xmlns:a16="http://schemas.microsoft.com/office/drawing/2014/main" id="{A940F19A-D067-F740-9EC5-CE7E4E62C18F}"/>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84164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2 - Groen">
    <p:spTree>
      <p:nvGrpSpPr>
        <p:cNvPr id="1" name=""/>
        <p:cNvGrpSpPr/>
        <p:nvPr/>
      </p:nvGrpSpPr>
      <p:grpSpPr>
        <a:xfrm>
          <a:off x="0" y="0"/>
          <a:ext cx="0" cy="0"/>
          <a:chOff x="0" y="0"/>
          <a:chExt cx="0" cy="0"/>
        </a:xfrm>
      </p:grpSpPr>
      <p:sp>
        <p:nvSpPr>
          <p:cNvPr id="4" name="Rechthoek 3"/>
          <p:cNvSpPr/>
          <p:nvPr userDrawn="1"/>
        </p:nvSpPr>
        <p:spPr>
          <a:xfrm>
            <a:off x="4577658" y="2285998"/>
            <a:ext cx="4568400" cy="3425870"/>
          </a:xfrm>
          <a:prstGeom prst="rect">
            <a:avLst/>
          </a:prstGeom>
          <a:solidFill>
            <a:srgbClr val="007B5F"/>
          </a:solidFill>
          <a:ln>
            <a:solidFill>
              <a:srgbClr val="007B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7" name="Tijdelijke aanduiding voor afbeelding 6">
            <a:extLst>
              <a:ext uri="{FF2B5EF4-FFF2-40B4-BE49-F238E27FC236}">
                <a16:creationId xmlns:a16="http://schemas.microsoft.com/office/drawing/2014/main" id="{5E52CE83-EF89-B04D-B956-9F18B088F491}"/>
              </a:ext>
            </a:extLst>
          </p:cNvPr>
          <p:cNvSpPr>
            <a:spLocks noGrp="1"/>
          </p:cNvSpPr>
          <p:nvPr>
            <p:ph type="pic" sz="quarter" idx="10"/>
          </p:nvPr>
        </p:nvSpPr>
        <p:spPr>
          <a:xfrm>
            <a:off x="0" y="0"/>
            <a:ext cx="9144000" cy="6858000"/>
          </a:xfrm>
          <a:custGeom>
            <a:avLst/>
            <a:gdLst>
              <a:gd name="connsiteX0" fmla="*/ 2292264 w 9144000"/>
              <a:gd name="connsiteY0" fmla="*/ 0 h 6858000"/>
              <a:gd name="connsiteX1" fmla="*/ 9144000 w 9144000"/>
              <a:gd name="connsiteY1" fmla="*/ 0 h 6858000"/>
              <a:gd name="connsiteX2" fmla="*/ 9144000 w 9144000"/>
              <a:gd name="connsiteY2" fmla="*/ 2285998 h 6858000"/>
              <a:gd name="connsiteX3" fmla="*/ 9140400 w 9144000"/>
              <a:gd name="connsiteY3" fmla="*/ 2285998 h 6858000"/>
              <a:gd name="connsiteX4" fmla="*/ 4575600 w 9144000"/>
              <a:gd name="connsiteY4" fmla="*/ 2285998 h 6858000"/>
              <a:gd name="connsiteX5" fmla="*/ 4575599 w 9144000"/>
              <a:gd name="connsiteY5" fmla="*/ 2285998 h 6858000"/>
              <a:gd name="connsiteX6" fmla="*/ 4575599 w 9144000"/>
              <a:gd name="connsiteY6" fmla="*/ 5711868 h 6858000"/>
              <a:gd name="connsiteX7" fmla="*/ 4575600 w 9144000"/>
              <a:gd name="connsiteY7" fmla="*/ 5711868 h 6858000"/>
              <a:gd name="connsiteX8" fmla="*/ 9140400 w 9144000"/>
              <a:gd name="connsiteY8" fmla="*/ 5711868 h 6858000"/>
              <a:gd name="connsiteX9" fmla="*/ 9144000 w 9144000"/>
              <a:gd name="connsiteY9" fmla="*/ 5711868 h 6858000"/>
              <a:gd name="connsiteX10" fmla="*/ 9144000 w 9144000"/>
              <a:gd name="connsiteY10" fmla="*/ 6858000 h 6858000"/>
              <a:gd name="connsiteX11" fmla="*/ 0 w 9144000"/>
              <a:gd name="connsiteY11" fmla="*/ 6858000 h 6858000"/>
              <a:gd name="connsiteX12" fmla="*/ 0 w 9144000"/>
              <a:gd name="connsiteY12" fmla="*/ 1146132 h 6858000"/>
              <a:gd name="connsiteX13" fmla="*/ 1143533 w 9144000"/>
              <a:gd name="connsiteY13" fmla="*/ 1146132 h 6858000"/>
              <a:gd name="connsiteX14" fmla="*/ 2292264 w 9144000"/>
              <a:gd name="connsiteY14"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44000" h="6858000">
                <a:moveTo>
                  <a:pt x="2292264" y="0"/>
                </a:moveTo>
                <a:lnTo>
                  <a:pt x="9144000" y="0"/>
                </a:lnTo>
                <a:lnTo>
                  <a:pt x="9144000" y="2285998"/>
                </a:lnTo>
                <a:lnTo>
                  <a:pt x="9140400" y="2285998"/>
                </a:lnTo>
                <a:lnTo>
                  <a:pt x="4575600" y="2285998"/>
                </a:lnTo>
                <a:lnTo>
                  <a:pt x="4575599" y="2285998"/>
                </a:lnTo>
                <a:lnTo>
                  <a:pt x="4575599" y="5711868"/>
                </a:lnTo>
                <a:lnTo>
                  <a:pt x="4575600" y="5711868"/>
                </a:lnTo>
                <a:lnTo>
                  <a:pt x="9140400" y="5711868"/>
                </a:lnTo>
                <a:lnTo>
                  <a:pt x="9144000" y="5711868"/>
                </a:lnTo>
                <a:lnTo>
                  <a:pt x="9144000" y="6858000"/>
                </a:lnTo>
                <a:lnTo>
                  <a:pt x="0" y="6858000"/>
                </a:lnTo>
                <a:lnTo>
                  <a:pt x="0" y="1146132"/>
                </a:lnTo>
                <a:lnTo>
                  <a:pt x="1143533" y="1146132"/>
                </a:lnTo>
                <a:lnTo>
                  <a:pt x="2292264" y="1146132"/>
                </a:lnTo>
                <a:close/>
              </a:path>
            </a:pathLst>
          </a:custGeom>
        </p:spPr>
        <p:txBody>
          <a:bodyPr wrap="square">
            <a:noAutofit/>
          </a:bodyPr>
          <a:lstStyle/>
          <a:p>
            <a:endParaRPr lang="nl-BE"/>
          </a:p>
        </p:txBody>
      </p:sp>
      <p:pic>
        <p:nvPicPr>
          <p:cNvPr id="13" name="Afbeelding 12">
            <a:extLst>
              <a:ext uri="{FF2B5EF4-FFF2-40B4-BE49-F238E27FC236}">
                <a16:creationId xmlns:a16="http://schemas.microsoft.com/office/drawing/2014/main" id="{B62D1ED4-C2BA-974A-8E03-6C4BD9EB5C07}"/>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76321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2 - Blauw">
    <p:spTree>
      <p:nvGrpSpPr>
        <p:cNvPr id="1" name=""/>
        <p:cNvGrpSpPr/>
        <p:nvPr/>
      </p:nvGrpSpPr>
      <p:grpSpPr>
        <a:xfrm>
          <a:off x="0" y="0"/>
          <a:ext cx="0" cy="0"/>
          <a:chOff x="0" y="0"/>
          <a:chExt cx="0" cy="0"/>
        </a:xfrm>
      </p:grpSpPr>
      <p:sp>
        <p:nvSpPr>
          <p:cNvPr id="5" name="Rechthoek 4"/>
          <p:cNvSpPr/>
          <p:nvPr userDrawn="1"/>
        </p:nvSpPr>
        <p:spPr>
          <a:xfrm>
            <a:off x="4574684" y="2285998"/>
            <a:ext cx="4569315" cy="3425870"/>
          </a:xfrm>
          <a:prstGeom prst="rect">
            <a:avLst/>
          </a:prstGeom>
          <a:solidFill>
            <a:srgbClr val="005F83"/>
          </a:solidFill>
          <a:ln>
            <a:solidFill>
              <a:srgbClr val="005F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9"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8" name="Tijdelijke aanduiding voor afbeelding 7">
            <a:extLst>
              <a:ext uri="{FF2B5EF4-FFF2-40B4-BE49-F238E27FC236}">
                <a16:creationId xmlns:a16="http://schemas.microsoft.com/office/drawing/2014/main" id="{480784B3-4B6D-1E4D-9AF0-F77A64CE2E0D}"/>
              </a:ext>
            </a:extLst>
          </p:cNvPr>
          <p:cNvSpPr>
            <a:spLocks noGrp="1"/>
          </p:cNvSpPr>
          <p:nvPr>
            <p:ph type="pic" sz="quarter" idx="10"/>
          </p:nvPr>
        </p:nvSpPr>
        <p:spPr>
          <a:xfrm>
            <a:off x="0" y="0"/>
            <a:ext cx="9144000" cy="6858000"/>
          </a:xfrm>
          <a:custGeom>
            <a:avLst/>
            <a:gdLst>
              <a:gd name="connsiteX0" fmla="*/ 2292264 w 9144000"/>
              <a:gd name="connsiteY0" fmla="*/ 0 h 6858000"/>
              <a:gd name="connsiteX1" fmla="*/ 9144000 w 9144000"/>
              <a:gd name="connsiteY1" fmla="*/ 0 h 6858000"/>
              <a:gd name="connsiteX2" fmla="*/ 9144000 w 9144000"/>
              <a:gd name="connsiteY2" fmla="*/ 2285998 h 6858000"/>
              <a:gd name="connsiteX3" fmla="*/ 9140400 w 9144000"/>
              <a:gd name="connsiteY3" fmla="*/ 2285998 h 6858000"/>
              <a:gd name="connsiteX4" fmla="*/ 4575600 w 9144000"/>
              <a:gd name="connsiteY4" fmla="*/ 2285998 h 6858000"/>
              <a:gd name="connsiteX5" fmla="*/ 4575599 w 9144000"/>
              <a:gd name="connsiteY5" fmla="*/ 2285998 h 6858000"/>
              <a:gd name="connsiteX6" fmla="*/ 4575599 w 9144000"/>
              <a:gd name="connsiteY6" fmla="*/ 5711868 h 6858000"/>
              <a:gd name="connsiteX7" fmla="*/ 4575600 w 9144000"/>
              <a:gd name="connsiteY7" fmla="*/ 5711868 h 6858000"/>
              <a:gd name="connsiteX8" fmla="*/ 9140400 w 9144000"/>
              <a:gd name="connsiteY8" fmla="*/ 5711868 h 6858000"/>
              <a:gd name="connsiteX9" fmla="*/ 9144000 w 9144000"/>
              <a:gd name="connsiteY9" fmla="*/ 5711868 h 6858000"/>
              <a:gd name="connsiteX10" fmla="*/ 9144000 w 9144000"/>
              <a:gd name="connsiteY10" fmla="*/ 6858000 h 6858000"/>
              <a:gd name="connsiteX11" fmla="*/ 0 w 9144000"/>
              <a:gd name="connsiteY11" fmla="*/ 6858000 h 6858000"/>
              <a:gd name="connsiteX12" fmla="*/ 0 w 9144000"/>
              <a:gd name="connsiteY12" fmla="*/ 1146132 h 6858000"/>
              <a:gd name="connsiteX13" fmla="*/ 1143533 w 9144000"/>
              <a:gd name="connsiteY13" fmla="*/ 1146132 h 6858000"/>
              <a:gd name="connsiteX14" fmla="*/ 2292264 w 9144000"/>
              <a:gd name="connsiteY14"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44000" h="6858000">
                <a:moveTo>
                  <a:pt x="2292264" y="0"/>
                </a:moveTo>
                <a:lnTo>
                  <a:pt x="9144000" y="0"/>
                </a:lnTo>
                <a:lnTo>
                  <a:pt x="9144000" y="2285998"/>
                </a:lnTo>
                <a:lnTo>
                  <a:pt x="9140400" y="2285998"/>
                </a:lnTo>
                <a:lnTo>
                  <a:pt x="4575600" y="2285998"/>
                </a:lnTo>
                <a:lnTo>
                  <a:pt x="4575599" y="2285998"/>
                </a:lnTo>
                <a:lnTo>
                  <a:pt x="4575599" y="5711868"/>
                </a:lnTo>
                <a:lnTo>
                  <a:pt x="4575600" y="5711868"/>
                </a:lnTo>
                <a:lnTo>
                  <a:pt x="9140400" y="5711868"/>
                </a:lnTo>
                <a:lnTo>
                  <a:pt x="9144000" y="5711868"/>
                </a:lnTo>
                <a:lnTo>
                  <a:pt x="9144000" y="6858000"/>
                </a:lnTo>
                <a:lnTo>
                  <a:pt x="0" y="6858000"/>
                </a:lnTo>
                <a:lnTo>
                  <a:pt x="0" y="1146132"/>
                </a:lnTo>
                <a:lnTo>
                  <a:pt x="1143533" y="1146132"/>
                </a:lnTo>
                <a:lnTo>
                  <a:pt x="2292264" y="1146132"/>
                </a:lnTo>
                <a:close/>
              </a:path>
            </a:pathLst>
          </a:custGeom>
        </p:spPr>
        <p:txBody>
          <a:bodyPr wrap="square">
            <a:noAutofit/>
          </a:bodyPr>
          <a:lstStyle/>
          <a:p>
            <a:endParaRPr lang="nl-BE"/>
          </a:p>
        </p:txBody>
      </p:sp>
      <p:pic>
        <p:nvPicPr>
          <p:cNvPr id="14" name="Afbeelding 13">
            <a:extLst>
              <a:ext uri="{FF2B5EF4-FFF2-40B4-BE49-F238E27FC236}">
                <a16:creationId xmlns:a16="http://schemas.microsoft.com/office/drawing/2014/main" id="{1DE700D2-0450-B743-996E-CC6292F525D8}"/>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1245470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2 - Grijs">
    <p:spTree>
      <p:nvGrpSpPr>
        <p:cNvPr id="1" name=""/>
        <p:cNvGrpSpPr/>
        <p:nvPr/>
      </p:nvGrpSpPr>
      <p:grpSpPr>
        <a:xfrm>
          <a:off x="0" y="0"/>
          <a:ext cx="0" cy="0"/>
          <a:chOff x="0" y="0"/>
          <a:chExt cx="0" cy="0"/>
        </a:xfrm>
      </p:grpSpPr>
      <p:sp>
        <p:nvSpPr>
          <p:cNvPr id="4" name="Rechthoek 3"/>
          <p:cNvSpPr/>
          <p:nvPr userDrawn="1"/>
        </p:nvSpPr>
        <p:spPr>
          <a:xfrm>
            <a:off x="4574685" y="2285998"/>
            <a:ext cx="4569315" cy="3425870"/>
          </a:xfrm>
          <a:prstGeom prst="rect">
            <a:avLst/>
          </a:prstGeom>
          <a:solidFill>
            <a:srgbClr val="5B7F95"/>
          </a:solidFill>
          <a:ln>
            <a:solidFill>
              <a:srgbClr val="5B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7" name="Tijdelijke aanduiding voor afbeelding 6">
            <a:extLst>
              <a:ext uri="{FF2B5EF4-FFF2-40B4-BE49-F238E27FC236}">
                <a16:creationId xmlns:a16="http://schemas.microsoft.com/office/drawing/2014/main" id="{AB43F8C2-C829-D44D-8F34-64FFF4846270}"/>
              </a:ext>
            </a:extLst>
          </p:cNvPr>
          <p:cNvSpPr>
            <a:spLocks noGrp="1"/>
          </p:cNvSpPr>
          <p:nvPr>
            <p:ph type="pic" sz="quarter" idx="10"/>
          </p:nvPr>
        </p:nvSpPr>
        <p:spPr>
          <a:xfrm>
            <a:off x="0" y="0"/>
            <a:ext cx="9144000" cy="6858000"/>
          </a:xfrm>
          <a:custGeom>
            <a:avLst/>
            <a:gdLst>
              <a:gd name="connsiteX0" fmla="*/ 2292264 w 9144000"/>
              <a:gd name="connsiteY0" fmla="*/ 0 h 6858000"/>
              <a:gd name="connsiteX1" fmla="*/ 9144000 w 9144000"/>
              <a:gd name="connsiteY1" fmla="*/ 0 h 6858000"/>
              <a:gd name="connsiteX2" fmla="*/ 9144000 w 9144000"/>
              <a:gd name="connsiteY2" fmla="*/ 2285998 h 6858000"/>
              <a:gd name="connsiteX3" fmla="*/ 9140400 w 9144000"/>
              <a:gd name="connsiteY3" fmla="*/ 2285998 h 6858000"/>
              <a:gd name="connsiteX4" fmla="*/ 4575600 w 9144000"/>
              <a:gd name="connsiteY4" fmla="*/ 2285998 h 6858000"/>
              <a:gd name="connsiteX5" fmla="*/ 4575599 w 9144000"/>
              <a:gd name="connsiteY5" fmla="*/ 2285998 h 6858000"/>
              <a:gd name="connsiteX6" fmla="*/ 4575599 w 9144000"/>
              <a:gd name="connsiteY6" fmla="*/ 5711868 h 6858000"/>
              <a:gd name="connsiteX7" fmla="*/ 4575600 w 9144000"/>
              <a:gd name="connsiteY7" fmla="*/ 5711868 h 6858000"/>
              <a:gd name="connsiteX8" fmla="*/ 9140400 w 9144000"/>
              <a:gd name="connsiteY8" fmla="*/ 5711868 h 6858000"/>
              <a:gd name="connsiteX9" fmla="*/ 9144000 w 9144000"/>
              <a:gd name="connsiteY9" fmla="*/ 5711868 h 6858000"/>
              <a:gd name="connsiteX10" fmla="*/ 9144000 w 9144000"/>
              <a:gd name="connsiteY10" fmla="*/ 6858000 h 6858000"/>
              <a:gd name="connsiteX11" fmla="*/ 0 w 9144000"/>
              <a:gd name="connsiteY11" fmla="*/ 6858000 h 6858000"/>
              <a:gd name="connsiteX12" fmla="*/ 0 w 9144000"/>
              <a:gd name="connsiteY12" fmla="*/ 1146132 h 6858000"/>
              <a:gd name="connsiteX13" fmla="*/ 1143533 w 9144000"/>
              <a:gd name="connsiteY13" fmla="*/ 1146132 h 6858000"/>
              <a:gd name="connsiteX14" fmla="*/ 2292264 w 9144000"/>
              <a:gd name="connsiteY14"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44000" h="6858000">
                <a:moveTo>
                  <a:pt x="2292264" y="0"/>
                </a:moveTo>
                <a:lnTo>
                  <a:pt x="9144000" y="0"/>
                </a:lnTo>
                <a:lnTo>
                  <a:pt x="9144000" y="2285998"/>
                </a:lnTo>
                <a:lnTo>
                  <a:pt x="9140400" y="2285998"/>
                </a:lnTo>
                <a:lnTo>
                  <a:pt x="4575600" y="2285998"/>
                </a:lnTo>
                <a:lnTo>
                  <a:pt x="4575599" y="2285998"/>
                </a:lnTo>
                <a:lnTo>
                  <a:pt x="4575599" y="5711868"/>
                </a:lnTo>
                <a:lnTo>
                  <a:pt x="4575600" y="5711868"/>
                </a:lnTo>
                <a:lnTo>
                  <a:pt x="9140400" y="5711868"/>
                </a:lnTo>
                <a:lnTo>
                  <a:pt x="9144000" y="5711868"/>
                </a:lnTo>
                <a:lnTo>
                  <a:pt x="9144000" y="6858000"/>
                </a:lnTo>
                <a:lnTo>
                  <a:pt x="0" y="6858000"/>
                </a:lnTo>
                <a:lnTo>
                  <a:pt x="0" y="1146132"/>
                </a:lnTo>
                <a:lnTo>
                  <a:pt x="1143533" y="1146132"/>
                </a:lnTo>
                <a:lnTo>
                  <a:pt x="2292264" y="1146132"/>
                </a:lnTo>
                <a:close/>
              </a:path>
            </a:pathLst>
          </a:custGeom>
        </p:spPr>
        <p:txBody>
          <a:bodyPr wrap="square">
            <a:noAutofit/>
          </a:bodyPr>
          <a:lstStyle/>
          <a:p>
            <a:endParaRPr lang="nl-BE"/>
          </a:p>
        </p:txBody>
      </p:sp>
      <p:pic>
        <p:nvPicPr>
          <p:cNvPr id="13" name="Afbeelding 12">
            <a:extLst>
              <a:ext uri="{FF2B5EF4-FFF2-40B4-BE49-F238E27FC236}">
                <a16:creationId xmlns:a16="http://schemas.microsoft.com/office/drawing/2014/main" id="{35C13D33-09CC-0347-992A-7FEEDA3D4D78}"/>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136012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slide - Met beeld - Korte titel - Rood">
    <p:spTree>
      <p:nvGrpSpPr>
        <p:cNvPr id="1" name=""/>
        <p:cNvGrpSpPr/>
        <p:nvPr/>
      </p:nvGrpSpPr>
      <p:grpSpPr>
        <a:xfrm>
          <a:off x="0" y="0"/>
          <a:ext cx="0" cy="0"/>
          <a:chOff x="0" y="0"/>
          <a:chExt cx="0" cy="0"/>
        </a:xfrm>
      </p:grpSpPr>
      <p:sp>
        <p:nvSpPr>
          <p:cNvPr id="4" name="Rechthoek 3"/>
          <p:cNvSpPr/>
          <p:nvPr userDrawn="1"/>
        </p:nvSpPr>
        <p:spPr>
          <a:xfrm>
            <a:off x="1146132" y="3432133"/>
            <a:ext cx="7997868" cy="1139868"/>
          </a:xfrm>
          <a:prstGeom prst="rect">
            <a:avLst/>
          </a:prstGeom>
          <a:solidFill>
            <a:srgbClr val="CE0139"/>
          </a:solidFill>
          <a:ln>
            <a:solidFill>
              <a:srgbClr val="CE01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le 1"/>
          <p:cNvSpPr>
            <a:spLocks noGrp="1"/>
          </p:cNvSpPr>
          <p:nvPr>
            <p:ph type="ctrTitle" hasCustomPrompt="1"/>
          </p:nvPr>
        </p:nvSpPr>
        <p:spPr>
          <a:xfrm>
            <a:off x="1497118" y="3747658"/>
            <a:ext cx="6507145" cy="636451"/>
          </a:xfrm>
          <a:prstGeom prst="rect">
            <a:avLst/>
          </a:prstGeom>
        </p:spPr>
        <p:txBody>
          <a:bodyPr lIns="0" tIns="0" rIns="0" bIns="0" anchor="t"/>
          <a:lstStyle>
            <a:lvl1pPr algn="l">
              <a:defRPr sz="4200" baseline="0">
                <a:solidFill>
                  <a:schemeClr val="bg1"/>
                </a:solidFill>
                <a:latin typeface="Antwerpen" charset="0"/>
                <a:ea typeface="Antwerpen" charset="0"/>
                <a:cs typeface="Antwerpen" charset="0"/>
              </a:defRPr>
            </a:lvl1pPr>
          </a:lstStyle>
          <a:p>
            <a:r>
              <a:rPr lang="nl-BE" dirty="0"/>
              <a:t>Hoofdtitel in ‘Ant. Reg.’</a:t>
            </a:r>
            <a:endParaRPr lang="en-US" dirty="0"/>
          </a:p>
        </p:txBody>
      </p:sp>
      <p:sp>
        <p:nvSpPr>
          <p:cNvPr id="11" name="Tijdelijke aanduiding voor afbeelding 10">
            <a:extLst>
              <a:ext uri="{FF2B5EF4-FFF2-40B4-BE49-F238E27FC236}">
                <a16:creationId xmlns:a16="http://schemas.microsoft.com/office/drawing/2014/main" id="{C8A5E650-DAC3-1448-A966-021C1B6D62D5}"/>
              </a:ext>
            </a:extLst>
          </p:cNvPr>
          <p:cNvSpPr>
            <a:spLocks noGrp="1"/>
          </p:cNvSpPr>
          <p:nvPr>
            <p:ph type="pic" sz="quarter" idx="10"/>
          </p:nvPr>
        </p:nvSpPr>
        <p:spPr>
          <a:xfrm>
            <a:off x="1" y="0"/>
            <a:ext cx="9143999" cy="6858000"/>
          </a:xfrm>
          <a:custGeom>
            <a:avLst/>
            <a:gdLst>
              <a:gd name="connsiteX0" fmla="*/ 2292263 w 9143999"/>
              <a:gd name="connsiteY0" fmla="*/ 0 h 6858000"/>
              <a:gd name="connsiteX1" fmla="*/ 9143999 w 9143999"/>
              <a:gd name="connsiteY1" fmla="*/ 0 h 6858000"/>
              <a:gd name="connsiteX2" fmla="*/ 9143999 w 9143999"/>
              <a:gd name="connsiteY2" fmla="*/ 3429000 h 6858000"/>
              <a:gd name="connsiteX3" fmla="*/ 1145928 w 9143999"/>
              <a:gd name="connsiteY3" fmla="*/ 3429000 h 6858000"/>
              <a:gd name="connsiteX4" fmla="*/ 1145928 w 9143999"/>
              <a:gd name="connsiteY4" fmla="*/ 4572001 h 6858000"/>
              <a:gd name="connsiteX5" fmla="*/ 9143999 w 9143999"/>
              <a:gd name="connsiteY5" fmla="*/ 4572001 h 6858000"/>
              <a:gd name="connsiteX6" fmla="*/ 9143999 w 9143999"/>
              <a:gd name="connsiteY6" fmla="*/ 6858000 h 6858000"/>
              <a:gd name="connsiteX7" fmla="*/ 0 w 9143999"/>
              <a:gd name="connsiteY7" fmla="*/ 6858000 h 6858000"/>
              <a:gd name="connsiteX8" fmla="*/ 0 w 9143999"/>
              <a:gd name="connsiteY8" fmla="*/ 1146132 h 6858000"/>
              <a:gd name="connsiteX9" fmla="*/ 1145929 w 9143999"/>
              <a:gd name="connsiteY9" fmla="*/ 1146132 h 6858000"/>
              <a:gd name="connsiteX10" fmla="*/ 2292263 w 9143999"/>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9" h="6858000">
                <a:moveTo>
                  <a:pt x="2292263" y="0"/>
                </a:moveTo>
                <a:lnTo>
                  <a:pt x="9143999" y="0"/>
                </a:lnTo>
                <a:lnTo>
                  <a:pt x="9143999" y="3429000"/>
                </a:lnTo>
                <a:lnTo>
                  <a:pt x="1145928" y="3429000"/>
                </a:lnTo>
                <a:lnTo>
                  <a:pt x="1145928" y="4572001"/>
                </a:lnTo>
                <a:lnTo>
                  <a:pt x="9143999" y="4572001"/>
                </a:lnTo>
                <a:lnTo>
                  <a:pt x="9143999" y="6858000"/>
                </a:lnTo>
                <a:lnTo>
                  <a:pt x="0" y="6858000"/>
                </a:lnTo>
                <a:lnTo>
                  <a:pt x="0" y="1146132"/>
                </a:lnTo>
                <a:lnTo>
                  <a:pt x="1145929" y="1146132"/>
                </a:lnTo>
                <a:lnTo>
                  <a:pt x="2292263" y="1146132"/>
                </a:lnTo>
                <a:close/>
              </a:path>
            </a:pathLst>
          </a:custGeom>
          <a:ln>
            <a:noFill/>
          </a:ln>
        </p:spPr>
        <p:txBody>
          <a:bodyPr wrap="square">
            <a:noAutofit/>
          </a:bodyPr>
          <a:lstStyle/>
          <a:p>
            <a:endParaRPr lang="nl-NL"/>
          </a:p>
        </p:txBody>
      </p:sp>
      <p:pic>
        <p:nvPicPr>
          <p:cNvPr id="7" name="Afbeelding 6">
            <a:extLst>
              <a:ext uri="{FF2B5EF4-FFF2-40B4-BE49-F238E27FC236}">
                <a16:creationId xmlns:a16="http://schemas.microsoft.com/office/drawing/2014/main" id="{80D700F2-7CBD-BB4A-B9EE-596E337E6761}"/>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3765073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slide - Met beeld - Korte titel - Groen">
    <p:spTree>
      <p:nvGrpSpPr>
        <p:cNvPr id="1" name=""/>
        <p:cNvGrpSpPr/>
        <p:nvPr/>
      </p:nvGrpSpPr>
      <p:grpSpPr>
        <a:xfrm>
          <a:off x="0" y="0"/>
          <a:ext cx="0" cy="0"/>
          <a:chOff x="0" y="0"/>
          <a:chExt cx="0" cy="0"/>
        </a:xfrm>
      </p:grpSpPr>
      <p:sp>
        <p:nvSpPr>
          <p:cNvPr id="4" name="Rechthoek 3"/>
          <p:cNvSpPr/>
          <p:nvPr userDrawn="1"/>
        </p:nvSpPr>
        <p:spPr>
          <a:xfrm>
            <a:off x="1146132" y="3432133"/>
            <a:ext cx="7997867" cy="1139868"/>
          </a:xfrm>
          <a:prstGeom prst="rect">
            <a:avLst/>
          </a:prstGeom>
          <a:solidFill>
            <a:srgbClr val="007B5F"/>
          </a:solidFill>
          <a:ln>
            <a:solidFill>
              <a:srgbClr val="007B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le 1"/>
          <p:cNvSpPr>
            <a:spLocks noGrp="1"/>
          </p:cNvSpPr>
          <p:nvPr>
            <p:ph type="ctrTitle" hasCustomPrompt="1"/>
          </p:nvPr>
        </p:nvSpPr>
        <p:spPr>
          <a:xfrm>
            <a:off x="1497118" y="3747658"/>
            <a:ext cx="6507145" cy="636451"/>
          </a:xfrm>
          <a:prstGeom prst="rect">
            <a:avLst/>
          </a:prstGeom>
        </p:spPr>
        <p:txBody>
          <a:bodyPr lIns="0" tIns="0" rIns="0" bIns="0" anchor="t"/>
          <a:lstStyle>
            <a:lvl1pPr algn="l">
              <a:defRPr sz="4200" baseline="0">
                <a:solidFill>
                  <a:schemeClr val="bg1"/>
                </a:solidFill>
                <a:latin typeface="Antwerpen" charset="0"/>
                <a:ea typeface="Antwerpen" charset="0"/>
                <a:cs typeface="Antwerpen" charset="0"/>
              </a:defRPr>
            </a:lvl1pPr>
          </a:lstStyle>
          <a:p>
            <a:r>
              <a:rPr lang="nl-BE" dirty="0"/>
              <a:t>Hoofdtitel in ‘Ant. Reg.’</a:t>
            </a:r>
            <a:endParaRPr lang="en-US" dirty="0"/>
          </a:p>
        </p:txBody>
      </p:sp>
      <p:sp>
        <p:nvSpPr>
          <p:cNvPr id="8" name="Tijdelijke aanduiding voor afbeelding 7">
            <a:extLst>
              <a:ext uri="{FF2B5EF4-FFF2-40B4-BE49-F238E27FC236}">
                <a16:creationId xmlns:a16="http://schemas.microsoft.com/office/drawing/2014/main" id="{E0360187-3C32-CD4E-80F8-FC8C8036BEE3}"/>
              </a:ext>
            </a:extLst>
          </p:cNvPr>
          <p:cNvSpPr>
            <a:spLocks noGrp="1"/>
          </p:cNvSpPr>
          <p:nvPr>
            <p:ph type="pic" sz="quarter" idx="10"/>
          </p:nvPr>
        </p:nvSpPr>
        <p:spPr>
          <a:xfrm>
            <a:off x="1" y="0"/>
            <a:ext cx="9143999" cy="6858000"/>
          </a:xfrm>
          <a:custGeom>
            <a:avLst/>
            <a:gdLst>
              <a:gd name="connsiteX0" fmla="*/ 2292263 w 9143999"/>
              <a:gd name="connsiteY0" fmla="*/ 0 h 6858000"/>
              <a:gd name="connsiteX1" fmla="*/ 9143999 w 9143999"/>
              <a:gd name="connsiteY1" fmla="*/ 0 h 6858000"/>
              <a:gd name="connsiteX2" fmla="*/ 9143999 w 9143999"/>
              <a:gd name="connsiteY2" fmla="*/ 3429000 h 6858000"/>
              <a:gd name="connsiteX3" fmla="*/ 1145928 w 9143999"/>
              <a:gd name="connsiteY3" fmla="*/ 3429000 h 6858000"/>
              <a:gd name="connsiteX4" fmla="*/ 1145928 w 9143999"/>
              <a:gd name="connsiteY4" fmla="*/ 4572001 h 6858000"/>
              <a:gd name="connsiteX5" fmla="*/ 9143999 w 9143999"/>
              <a:gd name="connsiteY5" fmla="*/ 4572001 h 6858000"/>
              <a:gd name="connsiteX6" fmla="*/ 9143999 w 9143999"/>
              <a:gd name="connsiteY6" fmla="*/ 6858000 h 6858000"/>
              <a:gd name="connsiteX7" fmla="*/ 0 w 9143999"/>
              <a:gd name="connsiteY7" fmla="*/ 6858000 h 6858000"/>
              <a:gd name="connsiteX8" fmla="*/ 0 w 9143999"/>
              <a:gd name="connsiteY8" fmla="*/ 1146132 h 6858000"/>
              <a:gd name="connsiteX9" fmla="*/ 1145929 w 9143999"/>
              <a:gd name="connsiteY9" fmla="*/ 1146132 h 6858000"/>
              <a:gd name="connsiteX10" fmla="*/ 2292263 w 9143999"/>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9" h="6858000">
                <a:moveTo>
                  <a:pt x="2292263" y="0"/>
                </a:moveTo>
                <a:lnTo>
                  <a:pt x="9143999" y="0"/>
                </a:lnTo>
                <a:lnTo>
                  <a:pt x="9143999" y="3429000"/>
                </a:lnTo>
                <a:lnTo>
                  <a:pt x="1145928" y="3429000"/>
                </a:lnTo>
                <a:lnTo>
                  <a:pt x="1145928" y="4572001"/>
                </a:lnTo>
                <a:lnTo>
                  <a:pt x="9143999" y="4572001"/>
                </a:lnTo>
                <a:lnTo>
                  <a:pt x="9143999" y="6858000"/>
                </a:lnTo>
                <a:lnTo>
                  <a:pt x="0" y="6858000"/>
                </a:lnTo>
                <a:lnTo>
                  <a:pt x="0" y="1146132"/>
                </a:lnTo>
                <a:lnTo>
                  <a:pt x="1145929" y="1146132"/>
                </a:lnTo>
                <a:lnTo>
                  <a:pt x="2292263" y="1146132"/>
                </a:lnTo>
                <a:close/>
              </a:path>
            </a:pathLst>
          </a:custGeom>
          <a:ln>
            <a:noFill/>
          </a:ln>
        </p:spPr>
        <p:txBody>
          <a:bodyPr wrap="square">
            <a:noAutofit/>
          </a:bodyPr>
          <a:lstStyle/>
          <a:p>
            <a:endParaRPr lang="nl-NL"/>
          </a:p>
        </p:txBody>
      </p:sp>
      <p:pic>
        <p:nvPicPr>
          <p:cNvPr id="7" name="Afbeelding 6">
            <a:extLst>
              <a:ext uri="{FF2B5EF4-FFF2-40B4-BE49-F238E27FC236}">
                <a16:creationId xmlns:a16="http://schemas.microsoft.com/office/drawing/2014/main" id="{885BE104-5199-0544-AD18-F7746CE25D7B}"/>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891143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slide - Met beeld - Korte titel - Blauw">
    <p:spTree>
      <p:nvGrpSpPr>
        <p:cNvPr id="1" name=""/>
        <p:cNvGrpSpPr/>
        <p:nvPr/>
      </p:nvGrpSpPr>
      <p:grpSpPr>
        <a:xfrm>
          <a:off x="0" y="0"/>
          <a:ext cx="0" cy="0"/>
          <a:chOff x="0" y="0"/>
          <a:chExt cx="0" cy="0"/>
        </a:xfrm>
      </p:grpSpPr>
      <p:sp>
        <p:nvSpPr>
          <p:cNvPr id="5" name="Rechthoek 4"/>
          <p:cNvSpPr/>
          <p:nvPr userDrawn="1"/>
        </p:nvSpPr>
        <p:spPr>
          <a:xfrm>
            <a:off x="1146132" y="3432133"/>
            <a:ext cx="7997868" cy="1139868"/>
          </a:xfrm>
          <a:prstGeom prst="rect">
            <a:avLst/>
          </a:prstGeom>
          <a:solidFill>
            <a:srgbClr val="005F83"/>
          </a:solidFill>
          <a:ln>
            <a:solidFill>
              <a:srgbClr val="005F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le 1"/>
          <p:cNvSpPr>
            <a:spLocks noGrp="1"/>
          </p:cNvSpPr>
          <p:nvPr>
            <p:ph type="ctrTitle" hasCustomPrompt="1"/>
          </p:nvPr>
        </p:nvSpPr>
        <p:spPr>
          <a:xfrm>
            <a:off x="1497118" y="3747658"/>
            <a:ext cx="6507145" cy="636451"/>
          </a:xfrm>
          <a:prstGeom prst="rect">
            <a:avLst/>
          </a:prstGeom>
        </p:spPr>
        <p:txBody>
          <a:bodyPr lIns="0" tIns="0" rIns="0" bIns="0" anchor="t"/>
          <a:lstStyle>
            <a:lvl1pPr algn="l">
              <a:defRPr sz="4200" baseline="0">
                <a:solidFill>
                  <a:schemeClr val="bg1"/>
                </a:solidFill>
                <a:latin typeface="Antwerpen" charset="0"/>
                <a:ea typeface="Antwerpen" charset="0"/>
                <a:cs typeface="Antwerpen" charset="0"/>
              </a:defRPr>
            </a:lvl1pPr>
          </a:lstStyle>
          <a:p>
            <a:r>
              <a:rPr lang="nl-BE" dirty="0"/>
              <a:t>Hoofdtitel in ‘Ant. Reg.’</a:t>
            </a:r>
            <a:endParaRPr lang="en-US" dirty="0"/>
          </a:p>
        </p:txBody>
      </p:sp>
      <p:sp>
        <p:nvSpPr>
          <p:cNvPr id="8" name="Tijdelijke aanduiding voor afbeelding 7">
            <a:extLst>
              <a:ext uri="{FF2B5EF4-FFF2-40B4-BE49-F238E27FC236}">
                <a16:creationId xmlns:a16="http://schemas.microsoft.com/office/drawing/2014/main" id="{377E5D82-ACD7-2F47-87E5-76EA0D09F33A}"/>
              </a:ext>
            </a:extLst>
          </p:cNvPr>
          <p:cNvSpPr>
            <a:spLocks noGrp="1"/>
          </p:cNvSpPr>
          <p:nvPr>
            <p:ph type="pic" sz="quarter" idx="10"/>
          </p:nvPr>
        </p:nvSpPr>
        <p:spPr>
          <a:xfrm>
            <a:off x="1" y="0"/>
            <a:ext cx="9143999" cy="6858000"/>
          </a:xfrm>
          <a:custGeom>
            <a:avLst/>
            <a:gdLst>
              <a:gd name="connsiteX0" fmla="*/ 2292263 w 9143999"/>
              <a:gd name="connsiteY0" fmla="*/ 0 h 6858000"/>
              <a:gd name="connsiteX1" fmla="*/ 9143999 w 9143999"/>
              <a:gd name="connsiteY1" fmla="*/ 0 h 6858000"/>
              <a:gd name="connsiteX2" fmla="*/ 9143999 w 9143999"/>
              <a:gd name="connsiteY2" fmla="*/ 3429000 h 6858000"/>
              <a:gd name="connsiteX3" fmla="*/ 1145928 w 9143999"/>
              <a:gd name="connsiteY3" fmla="*/ 3429000 h 6858000"/>
              <a:gd name="connsiteX4" fmla="*/ 1145928 w 9143999"/>
              <a:gd name="connsiteY4" fmla="*/ 4572001 h 6858000"/>
              <a:gd name="connsiteX5" fmla="*/ 9143999 w 9143999"/>
              <a:gd name="connsiteY5" fmla="*/ 4572001 h 6858000"/>
              <a:gd name="connsiteX6" fmla="*/ 9143999 w 9143999"/>
              <a:gd name="connsiteY6" fmla="*/ 6858000 h 6858000"/>
              <a:gd name="connsiteX7" fmla="*/ 0 w 9143999"/>
              <a:gd name="connsiteY7" fmla="*/ 6858000 h 6858000"/>
              <a:gd name="connsiteX8" fmla="*/ 0 w 9143999"/>
              <a:gd name="connsiteY8" fmla="*/ 1146132 h 6858000"/>
              <a:gd name="connsiteX9" fmla="*/ 1145929 w 9143999"/>
              <a:gd name="connsiteY9" fmla="*/ 1146132 h 6858000"/>
              <a:gd name="connsiteX10" fmla="*/ 2292263 w 9143999"/>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9" h="6858000">
                <a:moveTo>
                  <a:pt x="2292263" y="0"/>
                </a:moveTo>
                <a:lnTo>
                  <a:pt x="9143999" y="0"/>
                </a:lnTo>
                <a:lnTo>
                  <a:pt x="9143999" y="3429000"/>
                </a:lnTo>
                <a:lnTo>
                  <a:pt x="1145928" y="3429000"/>
                </a:lnTo>
                <a:lnTo>
                  <a:pt x="1145928" y="4572001"/>
                </a:lnTo>
                <a:lnTo>
                  <a:pt x="9143999" y="4572001"/>
                </a:lnTo>
                <a:lnTo>
                  <a:pt x="9143999" y="6858000"/>
                </a:lnTo>
                <a:lnTo>
                  <a:pt x="0" y="6858000"/>
                </a:lnTo>
                <a:lnTo>
                  <a:pt x="0" y="1146132"/>
                </a:lnTo>
                <a:lnTo>
                  <a:pt x="1145929" y="1146132"/>
                </a:lnTo>
                <a:lnTo>
                  <a:pt x="2292263" y="1146132"/>
                </a:lnTo>
                <a:close/>
              </a:path>
            </a:pathLst>
          </a:custGeom>
          <a:ln>
            <a:noFill/>
          </a:ln>
        </p:spPr>
        <p:txBody>
          <a:bodyPr wrap="square">
            <a:noAutofit/>
          </a:bodyPr>
          <a:lstStyle/>
          <a:p>
            <a:endParaRPr lang="nl-NL"/>
          </a:p>
        </p:txBody>
      </p:sp>
      <p:pic>
        <p:nvPicPr>
          <p:cNvPr id="7" name="Afbeelding 6">
            <a:extLst>
              <a:ext uri="{FF2B5EF4-FFF2-40B4-BE49-F238E27FC236}">
                <a16:creationId xmlns:a16="http://schemas.microsoft.com/office/drawing/2014/main" id="{D4003E1F-10C3-CA42-B213-7177052CEDAE}"/>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1893784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slide - Met beeld - Korte titel - Grijs">
    <p:spTree>
      <p:nvGrpSpPr>
        <p:cNvPr id="1" name=""/>
        <p:cNvGrpSpPr/>
        <p:nvPr/>
      </p:nvGrpSpPr>
      <p:grpSpPr>
        <a:xfrm>
          <a:off x="0" y="0"/>
          <a:ext cx="0" cy="0"/>
          <a:chOff x="0" y="0"/>
          <a:chExt cx="0" cy="0"/>
        </a:xfrm>
      </p:grpSpPr>
      <p:sp>
        <p:nvSpPr>
          <p:cNvPr id="4" name="Rechthoek 3"/>
          <p:cNvSpPr/>
          <p:nvPr userDrawn="1"/>
        </p:nvSpPr>
        <p:spPr>
          <a:xfrm>
            <a:off x="1146132" y="3432133"/>
            <a:ext cx="7997868" cy="1139868"/>
          </a:xfrm>
          <a:prstGeom prst="rect">
            <a:avLst/>
          </a:prstGeom>
          <a:solidFill>
            <a:srgbClr val="5B7F95"/>
          </a:solidFill>
          <a:ln>
            <a:solidFill>
              <a:srgbClr val="5B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le 1"/>
          <p:cNvSpPr>
            <a:spLocks noGrp="1"/>
          </p:cNvSpPr>
          <p:nvPr>
            <p:ph type="ctrTitle" hasCustomPrompt="1"/>
          </p:nvPr>
        </p:nvSpPr>
        <p:spPr>
          <a:xfrm>
            <a:off x="1497118" y="3747658"/>
            <a:ext cx="6507145" cy="636451"/>
          </a:xfrm>
          <a:prstGeom prst="rect">
            <a:avLst/>
          </a:prstGeom>
        </p:spPr>
        <p:txBody>
          <a:bodyPr lIns="0" tIns="0" rIns="0" bIns="0" anchor="t"/>
          <a:lstStyle>
            <a:lvl1pPr algn="l">
              <a:defRPr sz="4200" baseline="0">
                <a:solidFill>
                  <a:schemeClr val="bg1"/>
                </a:solidFill>
                <a:latin typeface="Antwerpen" charset="0"/>
                <a:ea typeface="Antwerpen" charset="0"/>
                <a:cs typeface="Antwerpen" charset="0"/>
              </a:defRPr>
            </a:lvl1pPr>
          </a:lstStyle>
          <a:p>
            <a:r>
              <a:rPr lang="nl-BE" dirty="0"/>
              <a:t>Hoofdtitel in ‘Ant. Reg.’</a:t>
            </a:r>
            <a:endParaRPr lang="en-US" dirty="0"/>
          </a:p>
        </p:txBody>
      </p:sp>
      <p:sp>
        <p:nvSpPr>
          <p:cNvPr id="8" name="Tijdelijke aanduiding voor afbeelding 7">
            <a:extLst>
              <a:ext uri="{FF2B5EF4-FFF2-40B4-BE49-F238E27FC236}">
                <a16:creationId xmlns:a16="http://schemas.microsoft.com/office/drawing/2014/main" id="{E253175A-D315-9F4D-9C74-AF6EBC9892B0}"/>
              </a:ext>
            </a:extLst>
          </p:cNvPr>
          <p:cNvSpPr>
            <a:spLocks noGrp="1"/>
          </p:cNvSpPr>
          <p:nvPr>
            <p:ph type="pic" sz="quarter" idx="10"/>
          </p:nvPr>
        </p:nvSpPr>
        <p:spPr>
          <a:xfrm>
            <a:off x="1" y="0"/>
            <a:ext cx="9143999" cy="6858000"/>
          </a:xfrm>
          <a:custGeom>
            <a:avLst/>
            <a:gdLst>
              <a:gd name="connsiteX0" fmla="*/ 2292263 w 9143999"/>
              <a:gd name="connsiteY0" fmla="*/ 0 h 6858000"/>
              <a:gd name="connsiteX1" fmla="*/ 9143999 w 9143999"/>
              <a:gd name="connsiteY1" fmla="*/ 0 h 6858000"/>
              <a:gd name="connsiteX2" fmla="*/ 9143999 w 9143999"/>
              <a:gd name="connsiteY2" fmla="*/ 3429000 h 6858000"/>
              <a:gd name="connsiteX3" fmla="*/ 1145928 w 9143999"/>
              <a:gd name="connsiteY3" fmla="*/ 3429000 h 6858000"/>
              <a:gd name="connsiteX4" fmla="*/ 1145928 w 9143999"/>
              <a:gd name="connsiteY4" fmla="*/ 4572001 h 6858000"/>
              <a:gd name="connsiteX5" fmla="*/ 9143999 w 9143999"/>
              <a:gd name="connsiteY5" fmla="*/ 4572001 h 6858000"/>
              <a:gd name="connsiteX6" fmla="*/ 9143999 w 9143999"/>
              <a:gd name="connsiteY6" fmla="*/ 6858000 h 6858000"/>
              <a:gd name="connsiteX7" fmla="*/ 0 w 9143999"/>
              <a:gd name="connsiteY7" fmla="*/ 6858000 h 6858000"/>
              <a:gd name="connsiteX8" fmla="*/ 0 w 9143999"/>
              <a:gd name="connsiteY8" fmla="*/ 1146132 h 6858000"/>
              <a:gd name="connsiteX9" fmla="*/ 1145929 w 9143999"/>
              <a:gd name="connsiteY9" fmla="*/ 1146132 h 6858000"/>
              <a:gd name="connsiteX10" fmla="*/ 2292263 w 9143999"/>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9" h="6858000">
                <a:moveTo>
                  <a:pt x="2292263" y="0"/>
                </a:moveTo>
                <a:lnTo>
                  <a:pt x="9143999" y="0"/>
                </a:lnTo>
                <a:lnTo>
                  <a:pt x="9143999" y="3429000"/>
                </a:lnTo>
                <a:lnTo>
                  <a:pt x="1145928" y="3429000"/>
                </a:lnTo>
                <a:lnTo>
                  <a:pt x="1145928" y="4572001"/>
                </a:lnTo>
                <a:lnTo>
                  <a:pt x="9143999" y="4572001"/>
                </a:lnTo>
                <a:lnTo>
                  <a:pt x="9143999" y="6858000"/>
                </a:lnTo>
                <a:lnTo>
                  <a:pt x="0" y="6858000"/>
                </a:lnTo>
                <a:lnTo>
                  <a:pt x="0" y="1146132"/>
                </a:lnTo>
                <a:lnTo>
                  <a:pt x="1145929" y="1146132"/>
                </a:lnTo>
                <a:lnTo>
                  <a:pt x="2292263" y="1146132"/>
                </a:lnTo>
                <a:close/>
              </a:path>
            </a:pathLst>
          </a:custGeom>
          <a:ln>
            <a:noFill/>
          </a:ln>
        </p:spPr>
        <p:txBody>
          <a:bodyPr wrap="square">
            <a:noAutofit/>
          </a:bodyPr>
          <a:lstStyle/>
          <a:p>
            <a:endParaRPr lang="nl-NL"/>
          </a:p>
        </p:txBody>
      </p:sp>
      <p:pic>
        <p:nvPicPr>
          <p:cNvPr id="7" name="Afbeelding 6">
            <a:extLst>
              <a:ext uri="{FF2B5EF4-FFF2-40B4-BE49-F238E27FC236}">
                <a16:creationId xmlns:a16="http://schemas.microsoft.com/office/drawing/2014/main" id="{D70B8C20-40BD-D240-ACFF-A79FC01226FA}"/>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874836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ussentitel - variant zonder beeld - Rood">
    <p:spTree>
      <p:nvGrpSpPr>
        <p:cNvPr id="1" name=""/>
        <p:cNvGrpSpPr/>
        <p:nvPr/>
      </p:nvGrpSpPr>
      <p:grpSpPr>
        <a:xfrm>
          <a:off x="0" y="0"/>
          <a:ext cx="0" cy="0"/>
          <a:chOff x="0" y="0"/>
          <a:chExt cx="0" cy="0"/>
        </a:xfrm>
      </p:grpSpPr>
      <p:sp>
        <p:nvSpPr>
          <p:cNvPr id="3" name="Rechthoek 2"/>
          <p:cNvSpPr/>
          <p:nvPr userDrawn="1"/>
        </p:nvSpPr>
        <p:spPr>
          <a:xfrm>
            <a:off x="1" y="0"/>
            <a:ext cx="9143999" cy="6858000"/>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p:cNvSpPr/>
          <p:nvPr userDrawn="1"/>
        </p:nvSpPr>
        <p:spPr>
          <a:xfrm>
            <a:off x="4574684" y="2285998"/>
            <a:ext cx="4566341" cy="342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Tussentitel in ‘Antwerpen </a:t>
            </a:r>
            <a:r>
              <a:rPr lang="nl-BE"/>
              <a:t>Regular’</a:t>
            </a:r>
            <a:endParaRPr lang="en-US" dirty="0"/>
          </a:p>
        </p:txBody>
      </p:sp>
      <p:sp>
        <p:nvSpPr>
          <p:cNvPr id="9" name="Tijdelijke aanduiding voor dianummer 1">
            <a:extLst>
              <a:ext uri="{FF2B5EF4-FFF2-40B4-BE49-F238E27FC236}">
                <a16:creationId xmlns:a16="http://schemas.microsoft.com/office/drawing/2014/main" id="{A88F502A-53A1-1845-A3BC-3BCDBC370786}"/>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4382231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ussentitel - variant zonder beeld - Groen">
    <p:spTree>
      <p:nvGrpSpPr>
        <p:cNvPr id="1" name=""/>
        <p:cNvGrpSpPr/>
        <p:nvPr/>
      </p:nvGrpSpPr>
      <p:grpSpPr>
        <a:xfrm>
          <a:off x="0" y="0"/>
          <a:ext cx="0" cy="0"/>
          <a:chOff x="0" y="0"/>
          <a:chExt cx="0" cy="0"/>
        </a:xfrm>
      </p:grpSpPr>
      <p:sp>
        <p:nvSpPr>
          <p:cNvPr id="3" name="Rechthoek 2"/>
          <p:cNvSpPr/>
          <p:nvPr userDrawn="1"/>
        </p:nvSpPr>
        <p:spPr>
          <a:xfrm>
            <a:off x="1" y="0"/>
            <a:ext cx="9143999" cy="6858000"/>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p:cNvSpPr/>
          <p:nvPr userDrawn="1"/>
        </p:nvSpPr>
        <p:spPr>
          <a:xfrm>
            <a:off x="4574685" y="2285998"/>
            <a:ext cx="4566341" cy="342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11"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Tussentitel in ‘Antwerpen </a:t>
            </a:r>
            <a:r>
              <a:rPr lang="nl-BE"/>
              <a:t>Regular’</a:t>
            </a:r>
            <a:endParaRPr lang="en-US" dirty="0"/>
          </a:p>
        </p:txBody>
      </p:sp>
      <p:sp>
        <p:nvSpPr>
          <p:cNvPr id="8" name="Tijdelijke aanduiding voor dianummer 1">
            <a:extLst>
              <a:ext uri="{FF2B5EF4-FFF2-40B4-BE49-F238E27FC236}">
                <a16:creationId xmlns:a16="http://schemas.microsoft.com/office/drawing/2014/main" id="{66B8975D-826C-3C42-92E5-65E9DE77F38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81203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elslide - Zonder Beeld - Groen">
    <p:spTree>
      <p:nvGrpSpPr>
        <p:cNvPr id="1" name=""/>
        <p:cNvGrpSpPr/>
        <p:nvPr/>
      </p:nvGrpSpPr>
      <p:grpSpPr>
        <a:xfrm>
          <a:off x="0" y="0"/>
          <a:ext cx="0" cy="0"/>
          <a:chOff x="0" y="0"/>
          <a:chExt cx="0" cy="0"/>
        </a:xfrm>
      </p:grpSpPr>
      <p:sp>
        <p:nvSpPr>
          <p:cNvPr id="3" name="Rechthoek 2"/>
          <p:cNvSpPr/>
          <p:nvPr userDrawn="1"/>
        </p:nvSpPr>
        <p:spPr>
          <a:xfrm>
            <a:off x="0" y="0"/>
            <a:ext cx="9143999" cy="6858000"/>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490726" y="1138811"/>
            <a:ext cx="6507145" cy="2252612"/>
          </a:xfrm>
          <a:prstGeom prst="rect">
            <a:avLst/>
          </a:prstGeom>
        </p:spPr>
        <p:txBody>
          <a:bodyPr lIns="0" tIns="0" rIns="0" bIns="0" anchor="b"/>
          <a:lstStyle>
            <a:lvl1pPr algn="l">
              <a:defRPr sz="42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5" name="Subtitle 2"/>
          <p:cNvSpPr>
            <a:spLocks noGrp="1"/>
          </p:cNvSpPr>
          <p:nvPr>
            <p:ph type="subTitle" idx="1" hasCustomPrompt="1"/>
          </p:nvPr>
        </p:nvSpPr>
        <p:spPr>
          <a:xfrm>
            <a:off x="1509515" y="3618864"/>
            <a:ext cx="6488356" cy="1321598"/>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pic>
        <p:nvPicPr>
          <p:cNvPr id="13" name="Afbeelding 12">
            <a:extLst>
              <a:ext uri="{FF2B5EF4-FFF2-40B4-BE49-F238E27FC236}">
                <a16:creationId xmlns:a16="http://schemas.microsoft.com/office/drawing/2014/main" id="{51BA0FEF-9805-624C-9752-9901E47605F9}"/>
              </a:ext>
            </a:extLst>
          </p:cNvPr>
          <p:cNvPicPr>
            <a:picLocks noChangeAspect="1"/>
          </p:cNvPicPr>
          <p:nvPr userDrawn="1"/>
        </p:nvPicPr>
        <p:blipFill>
          <a:blip r:embed="rId2"/>
          <a:stretch>
            <a:fillRect/>
          </a:stretch>
        </p:blipFill>
        <p:spPr>
          <a:xfrm>
            <a:off x="3424381" y="5711868"/>
            <a:ext cx="2292264" cy="1146132"/>
          </a:xfrm>
          <a:prstGeom prst="rect">
            <a:avLst/>
          </a:prstGeom>
        </p:spPr>
      </p:pic>
    </p:spTree>
    <p:extLst>
      <p:ext uri="{BB962C8B-B14F-4D97-AF65-F5344CB8AC3E}">
        <p14:creationId xmlns:p14="http://schemas.microsoft.com/office/powerpoint/2010/main" val="3548789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ussentitel - Zonder beeld - Blauw">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4574685" y="2285998"/>
            <a:ext cx="4566341" cy="342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Tussentitel in ‘Antwerpen </a:t>
            </a:r>
            <a:r>
              <a:rPr lang="nl-BE"/>
              <a:t>Regular’</a:t>
            </a:r>
            <a:endParaRPr lang="en-US" dirty="0"/>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10" name="Tijdelijke aanduiding voor dianummer 1">
            <a:extLst>
              <a:ext uri="{FF2B5EF4-FFF2-40B4-BE49-F238E27FC236}">
                <a16:creationId xmlns:a16="http://schemas.microsoft.com/office/drawing/2014/main" id="{4C4FB248-CFD1-DE49-87E6-16905CAA16AC}"/>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441029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ussentitel - variant zonder beeld - Grijs">
    <p:spTree>
      <p:nvGrpSpPr>
        <p:cNvPr id="1" name=""/>
        <p:cNvGrpSpPr/>
        <p:nvPr/>
      </p:nvGrpSpPr>
      <p:grpSpPr>
        <a:xfrm>
          <a:off x="0" y="0"/>
          <a:ext cx="0" cy="0"/>
          <a:chOff x="0" y="0"/>
          <a:chExt cx="0" cy="0"/>
        </a:xfrm>
      </p:grpSpPr>
      <p:sp>
        <p:nvSpPr>
          <p:cNvPr id="3" name="Rechthoek 2"/>
          <p:cNvSpPr/>
          <p:nvPr userDrawn="1"/>
        </p:nvSpPr>
        <p:spPr>
          <a:xfrm>
            <a:off x="0" y="0"/>
            <a:ext cx="9144000" cy="6858000"/>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p:cNvSpPr/>
          <p:nvPr userDrawn="1"/>
        </p:nvSpPr>
        <p:spPr>
          <a:xfrm>
            <a:off x="4574685" y="2285998"/>
            <a:ext cx="4566341" cy="342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Tussentitel in ‘Antwerpen </a:t>
            </a:r>
            <a:r>
              <a:rPr lang="nl-BE"/>
              <a:t>Regular’</a:t>
            </a:r>
            <a:endParaRPr lang="en-US" dirty="0"/>
          </a:p>
        </p:txBody>
      </p:sp>
      <p:sp>
        <p:nvSpPr>
          <p:cNvPr id="9" name="Tijdelijke aanduiding voor dianummer 1">
            <a:extLst>
              <a:ext uri="{FF2B5EF4-FFF2-40B4-BE49-F238E27FC236}">
                <a16:creationId xmlns:a16="http://schemas.microsoft.com/office/drawing/2014/main" id="{B128BC69-43A8-1645-B6F5-967F6DAFA487}"/>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265062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ussentitel - Met beeld - WIt">
    <p:spTree>
      <p:nvGrpSpPr>
        <p:cNvPr id="1" name=""/>
        <p:cNvGrpSpPr/>
        <p:nvPr/>
      </p:nvGrpSpPr>
      <p:grpSpPr>
        <a:xfrm>
          <a:off x="0" y="0"/>
          <a:ext cx="0" cy="0"/>
          <a:chOff x="0" y="0"/>
          <a:chExt cx="0" cy="0"/>
        </a:xfrm>
      </p:grpSpPr>
      <p:sp>
        <p:nvSpPr>
          <p:cNvPr id="8" name="Rechthoek 7"/>
          <p:cNvSpPr/>
          <p:nvPr userDrawn="1"/>
        </p:nvSpPr>
        <p:spPr>
          <a:xfrm>
            <a:off x="1" y="0"/>
            <a:ext cx="9143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ijdelijke aanduiding voor afbeelding 11">
            <a:extLst>
              <a:ext uri="{FF2B5EF4-FFF2-40B4-BE49-F238E27FC236}">
                <a16:creationId xmlns:a16="http://schemas.microsoft.com/office/drawing/2014/main" id="{9F936FA6-9196-0D4A-8C17-5AEEF31D0AF1}"/>
              </a:ext>
            </a:extLst>
          </p:cNvPr>
          <p:cNvSpPr>
            <a:spLocks noGrp="1"/>
          </p:cNvSpPr>
          <p:nvPr>
            <p:ph type="pic" sz="quarter" idx="10"/>
          </p:nvPr>
        </p:nvSpPr>
        <p:spPr>
          <a:xfrm>
            <a:off x="0" y="0"/>
            <a:ext cx="9143999" cy="6858000"/>
          </a:xfrm>
          <a:custGeom>
            <a:avLst/>
            <a:gdLst>
              <a:gd name="connsiteX0" fmla="*/ 0 w 9143999"/>
              <a:gd name="connsiteY0" fmla="*/ 0 h 6858000"/>
              <a:gd name="connsiteX1" fmla="*/ 9143999 w 9143999"/>
              <a:gd name="connsiteY1" fmla="*/ 0 h 6858000"/>
              <a:gd name="connsiteX2" fmla="*/ 9143999 w 9143999"/>
              <a:gd name="connsiteY2" fmla="*/ 2285998 h 6858000"/>
              <a:gd name="connsiteX3" fmla="*/ 4575600 w 9143999"/>
              <a:gd name="connsiteY3" fmla="*/ 2285998 h 6858000"/>
              <a:gd name="connsiteX4" fmla="*/ 4575600 w 9143999"/>
              <a:gd name="connsiteY4" fmla="*/ 5711868 h 6858000"/>
              <a:gd name="connsiteX5" fmla="*/ 9143999 w 9143999"/>
              <a:gd name="connsiteY5" fmla="*/ 5711868 h 6858000"/>
              <a:gd name="connsiteX6" fmla="*/ 9143999 w 9143999"/>
              <a:gd name="connsiteY6" fmla="*/ 6858000 h 6858000"/>
              <a:gd name="connsiteX7" fmla="*/ 0 w 9143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9" h="6858000">
                <a:moveTo>
                  <a:pt x="0" y="0"/>
                </a:moveTo>
                <a:lnTo>
                  <a:pt x="9143999" y="0"/>
                </a:lnTo>
                <a:lnTo>
                  <a:pt x="9143999" y="2285998"/>
                </a:lnTo>
                <a:lnTo>
                  <a:pt x="4575600" y="2285998"/>
                </a:lnTo>
                <a:lnTo>
                  <a:pt x="4575600" y="5711868"/>
                </a:lnTo>
                <a:lnTo>
                  <a:pt x="9143999" y="5711868"/>
                </a:lnTo>
                <a:lnTo>
                  <a:pt x="9143999" y="6858000"/>
                </a:lnTo>
                <a:lnTo>
                  <a:pt x="0" y="6858000"/>
                </a:lnTo>
                <a:close/>
              </a:path>
            </a:pathLst>
          </a:custGeom>
        </p:spPr>
        <p:txBody>
          <a:bodyPr wrap="square">
            <a:noAutofit/>
          </a:bodyPr>
          <a:lstStyle/>
          <a:p>
            <a:endParaRPr lang="nl-BE" dirty="0"/>
          </a:p>
        </p:txBody>
      </p:sp>
      <p:sp>
        <p:nvSpPr>
          <p:cNvPr id="4" name="Rechthoek 3"/>
          <p:cNvSpPr/>
          <p:nvPr userDrawn="1"/>
        </p:nvSpPr>
        <p:spPr>
          <a:xfrm>
            <a:off x="4574685" y="2285998"/>
            <a:ext cx="4566341" cy="34258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Tussentitel in ‘Antwerpen </a:t>
            </a:r>
            <a:r>
              <a:rPr lang="nl-BE"/>
              <a:t>Regular’</a:t>
            </a:r>
            <a:endParaRPr lang="en-US" dirty="0"/>
          </a:p>
        </p:txBody>
      </p:sp>
      <p:sp>
        <p:nvSpPr>
          <p:cNvPr id="11" name="Tijdelijke aanduiding voor dianummer 1">
            <a:extLst>
              <a:ext uri="{FF2B5EF4-FFF2-40B4-BE49-F238E27FC236}">
                <a16:creationId xmlns:a16="http://schemas.microsoft.com/office/drawing/2014/main" id="{1E9EE9F9-CB27-2140-848A-5F23EB3862C9}"/>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309146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ussentitel - Met beeld - Rood">
    <p:spTree>
      <p:nvGrpSpPr>
        <p:cNvPr id="1" name=""/>
        <p:cNvGrpSpPr/>
        <p:nvPr/>
      </p:nvGrpSpPr>
      <p:grpSpPr>
        <a:xfrm>
          <a:off x="0" y="0"/>
          <a:ext cx="0" cy="0"/>
          <a:chOff x="0" y="0"/>
          <a:chExt cx="0" cy="0"/>
        </a:xfrm>
      </p:grpSpPr>
      <p:sp>
        <p:nvSpPr>
          <p:cNvPr id="11" name="Tijdelijke aanduiding voor afbeelding 10">
            <a:extLst>
              <a:ext uri="{FF2B5EF4-FFF2-40B4-BE49-F238E27FC236}">
                <a16:creationId xmlns:a16="http://schemas.microsoft.com/office/drawing/2014/main" id="{88D7A2B2-9206-F240-A061-4DF9CB8995DD}"/>
              </a:ext>
            </a:extLst>
          </p:cNvPr>
          <p:cNvSpPr>
            <a:spLocks noGrp="1"/>
          </p:cNvSpPr>
          <p:nvPr>
            <p:ph type="pic" sz="quarter" idx="10"/>
          </p:nvPr>
        </p:nvSpPr>
        <p:spPr>
          <a:xfrm>
            <a:off x="0" y="0"/>
            <a:ext cx="9143999" cy="6858000"/>
          </a:xfrm>
          <a:custGeom>
            <a:avLst/>
            <a:gdLst>
              <a:gd name="connsiteX0" fmla="*/ 0 w 9143999"/>
              <a:gd name="connsiteY0" fmla="*/ 0 h 6858000"/>
              <a:gd name="connsiteX1" fmla="*/ 9143999 w 9143999"/>
              <a:gd name="connsiteY1" fmla="*/ 0 h 6858000"/>
              <a:gd name="connsiteX2" fmla="*/ 9143999 w 9143999"/>
              <a:gd name="connsiteY2" fmla="*/ 2285998 h 6858000"/>
              <a:gd name="connsiteX3" fmla="*/ 4575600 w 9143999"/>
              <a:gd name="connsiteY3" fmla="*/ 2285998 h 6858000"/>
              <a:gd name="connsiteX4" fmla="*/ 4575600 w 9143999"/>
              <a:gd name="connsiteY4" fmla="*/ 5711868 h 6858000"/>
              <a:gd name="connsiteX5" fmla="*/ 9143999 w 9143999"/>
              <a:gd name="connsiteY5" fmla="*/ 5711868 h 6858000"/>
              <a:gd name="connsiteX6" fmla="*/ 9143999 w 9143999"/>
              <a:gd name="connsiteY6" fmla="*/ 6858000 h 6858000"/>
              <a:gd name="connsiteX7" fmla="*/ 0 w 9143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9" h="6858000">
                <a:moveTo>
                  <a:pt x="0" y="0"/>
                </a:moveTo>
                <a:lnTo>
                  <a:pt x="9143999" y="0"/>
                </a:lnTo>
                <a:lnTo>
                  <a:pt x="9143999" y="2285998"/>
                </a:lnTo>
                <a:lnTo>
                  <a:pt x="4575600" y="2285998"/>
                </a:lnTo>
                <a:lnTo>
                  <a:pt x="4575600" y="5711868"/>
                </a:lnTo>
                <a:lnTo>
                  <a:pt x="9143999" y="5711868"/>
                </a:lnTo>
                <a:lnTo>
                  <a:pt x="9143999" y="6858000"/>
                </a:lnTo>
                <a:lnTo>
                  <a:pt x="0" y="6858000"/>
                </a:lnTo>
                <a:close/>
              </a:path>
            </a:pathLst>
          </a:custGeom>
        </p:spPr>
        <p:txBody>
          <a:bodyPr wrap="square">
            <a:noAutofit/>
          </a:bodyPr>
          <a:lstStyle/>
          <a:p>
            <a:endParaRPr lang="nl-BE" dirty="0"/>
          </a:p>
        </p:txBody>
      </p:sp>
      <p:sp>
        <p:nvSpPr>
          <p:cNvPr id="4" name="Rechthoek 3"/>
          <p:cNvSpPr/>
          <p:nvPr userDrawn="1"/>
        </p:nvSpPr>
        <p:spPr>
          <a:xfrm>
            <a:off x="4574685" y="2285998"/>
            <a:ext cx="4569315" cy="3425870"/>
          </a:xfrm>
          <a:prstGeom prst="rect">
            <a:avLst/>
          </a:prstGeom>
          <a:solidFill>
            <a:srgbClr val="CE0139"/>
          </a:solidFill>
          <a:ln>
            <a:solidFill>
              <a:srgbClr val="CE01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Tussentitel in ‘Antwerpen Regular’</a:t>
            </a:r>
            <a:endParaRPr lang="en-US" dirty="0"/>
          </a:p>
        </p:txBody>
      </p:sp>
      <p:sp>
        <p:nvSpPr>
          <p:cNvPr id="10" name="Tijdelijke aanduiding voor dianummer 1">
            <a:extLst>
              <a:ext uri="{FF2B5EF4-FFF2-40B4-BE49-F238E27FC236}">
                <a16:creationId xmlns:a16="http://schemas.microsoft.com/office/drawing/2014/main" id="{B4F6F157-8CF0-7D46-A0ED-ED9438ADC57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26718613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ussentitel - Met beeld - Groen">
    <p:spTree>
      <p:nvGrpSpPr>
        <p:cNvPr id="1" name=""/>
        <p:cNvGrpSpPr/>
        <p:nvPr/>
      </p:nvGrpSpPr>
      <p:grpSpPr>
        <a:xfrm>
          <a:off x="0" y="0"/>
          <a:ext cx="0" cy="0"/>
          <a:chOff x="0" y="0"/>
          <a:chExt cx="0" cy="0"/>
        </a:xfrm>
      </p:grpSpPr>
      <p:sp>
        <p:nvSpPr>
          <p:cNvPr id="11" name="Tijdelijke aanduiding voor afbeelding 10">
            <a:extLst>
              <a:ext uri="{FF2B5EF4-FFF2-40B4-BE49-F238E27FC236}">
                <a16:creationId xmlns:a16="http://schemas.microsoft.com/office/drawing/2014/main" id="{39E6CD63-435E-D049-8A25-0CF22BD3B48A}"/>
              </a:ext>
            </a:extLst>
          </p:cNvPr>
          <p:cNvSpPr>
            <a:spLocks noGrp="1"/>
          </p:cNvSpPr>
          <p:nvPr>
            <p:ph type="pic" sz="quarter" idx="10"/>
          </p:nvPr>
        </p:nvSpPr>
        <p:spPr>
          <a:xfrm>
            <a:off x="0" y="0"/>
            <a:ext cx="9143999" cy="6858000"/>
          </a:xfrm>
          <a:custGeom>
            <a:avLst/>
            <a:gdLst>
              <a:gd name="connsiteX0" fmla="*/ 0 w 9143999"/>
              <a:gd name="connsiteY0" fmla="*/ 0 h 6858000"/>
              <a:gd name="connsiteX1" fmla="*/ 9143999 w 9143999"/>
              <a:gd name="connsiteY1" fmla="*/ 0 h 6858000"/>
              <a:gd name="connsiteX2" fmla="*/ 9143999 w 9143999"/>
              <a:gd name="connsiteY2" fmla="*/ 2285998 h 6858000"/>
              <a:gd name="connsiteX3" fmla="*/ 4575600 w 9143999"/>
              <a:gd name="connsiteY3" fmla="*/ 2285998 h 6858000"/>
              <a:gd name="connsiteX4" fmla="*/ 4575600 w 9143999"/>
              <a:gd name="connsiteY4" fmla="*/ 5711868 h 6858000"/>
              <a:gd name="connsiteX5" fmla="*/ 9143999 w 9143999"/>
              <a:gd name="connsiteY5" fmla="*/ 5711868 h 6858000"/>
              <a:gd name="connsiteX6" fmla="*/ 9143999 w 9143999"/>
              <a:gd name="connsiteY6" fmla="*/ 6858000 h 6858000"/>
              <a:gd name="connsiteX7" fmla="*/ 0 w 9143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9" h="6858000">
                <a:moveTo>
                  <a:pt x="0" y="0"/>
                </a:moveTo>
                <a:lnTo>
                  <a:pt x="9143999" y="0"/>
                </a:lnTo>
                <a:lnTo>
                  <a:pt x="9143999" y="2285998"/>
                </a:lnTo>
                <a:lnTo>
                  <a:pt x="4575600" y="2285998"/>
                </a:lnTo>
                <a:lnTo>
                  <a:pt x="4575600" y="5711868"/>
                </a:lnTo>
                <a:lnTo>
                  <a:pt x="9143999" y="5711868"/>
                </a:lnTo>
                <a:lnTo>
                  <a:pt x="9143999" y="6858000"/>
                </a:lnTo>
                <a:lnTo>
                  <a:pt x="0" y="6858000"/>
                </a:lnTo>
                <a:close/>
              </a:path>
            </a:pathLst>
          </a:custGeom>
        </p:spPr>
        <p:txBody>
          <a:bodyPr wrap="square">
            <a:noAutofit/>
          </a:bodyPr>
          <a:lstStyle/>
          <a:p>
            <a:endParaRPr lang="nl-BE" dirty="0"/>
          </a:p>
        </p:txBody>
      </p:sp>
      <p:sp>
        <p:nvSpPr>
          <p:cNvPr id="4" name="Rechthoek 3"/>
          <p:cNvSpPr/>
          <p:nvPr userDrawn="1"/>
        </p:nvSpPr>
        <p:spPr>
          <a:xfrm>
            <a:off x="4574684" y="2285998"/>
            <a:ext cx="4566341" cy="3425870"/>
          </a:xfrm>
          <a:prstGeom prst="rect">
            <a:avLst/>
          </a:prstGeom>
          <a:solidFill>
            <a:srgbClr val="007B5F"/>
          </a:solidFill>
          <a:ln>
            <a:solidFill>
              <a:srgbClr val="007B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Tussentitel in ‘Antwerpen Regular’</a:t>
            </a:r>
            <a:endParaRPr lang="en-US" dirty="0"/>
          </a:p>
        </p:txBody>
      </p:sp>
      <p:sp>
        <p:nvSpPr>
          <p:cNvPr id="10" name="Tijdelijke aanduiding voor dianummer 1">
            <a:extLst>
              <a:ext uri="{FF2B5EF4-FFF2-40B4-BE49-F238E27FC236}">
                <a16:creationId xmlns:a16="http://schemas.microsoft.com/office/drawing/2014/main" id="{523D0143-BD6B-AC46-9CE6-FEACE23DFC2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5952924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ussentitel - Met beeld - Blauw">
    <p:spTree>
      <p:nvGrpSpPr>
        <p:cNvPr id="1" name=""/>
        <p:cNvGrpSpPr/>
        <p:nvPr/>
      </p:nvGrpSpPr>
      <p:grpSpPr>
        <a:xfrm>
          <a:off x="0" y="0"/>
          <a:ext cx="0" cy="0"/>
          <a:chOff x="0" y="0"/>
          <a:chExt cx="0" cy="0"/>
        </a:xfrm>
      </p:grpSpPr>
      <p:sp>
        <p:nvSpPr>
          <p:cNvPr id="13" name="Tijdelijke aanduiding voor afbeelding 12">
            <a:extLst>
              <a:ext uri="{FF2B5EF4-FFF2-40B4-BE49-F238E27FC236}">
                <a16:creationId xmlns:a16="http://schemas.microsoft.com/office/drawing/2014/main" id="{DF83F5CA-6EF2-044D-BB55-6124B18C8542}"/>
              </a:ext>
            </a:extLst>
          </p:cNvPr>
          <p:cNvSpPr>
            <a:spLocks noGrp="1"/>
          </p:cNvSpPr>
          <p:nvPr>
            <p:ph type="pic" sz="quarter" idx="10"/>
          </p:nvPr>
        </p:nvSpPr>
        <p:spPr>
          <a:xfrm>
            <a:off x="0" y="0"/>
            <a:ext cx="9143999" cy="6858000"/>
          </a:xfrm>
          <a:custGeom>
            <a:avLst/>
            <a:gdLst>
              <a:gd name="connsiteX0" fmla="*/ 0 w 9143999"/>
              <a:gd name="connsiteY0" fmla="*/ 0 h 6858000"/>
              <a:gd name="connsiteX1" fmla="*/ 9143999 w 9143999"/>
              <a:gd name="connsiteY1" fmla="*/ 0 h 6858000"/>
              <a:gd name="connsiteX2" fmla="*/ 9143999 w 9143999"/>
              <a:gd name="connsiteY2" fmla="*/ 2285998 h 6858000"/>
              <a:gd name="connsiteX3" fmla="*/ 4575600 w 9143999"/>
              <a:gd name="connsiteY3" fmla="*/ 2285998 h 6858000"/>
              <a:gd name="connsiteX4" fmla="*/ 4575600 w 9143999"/>
              <a:gd name="connsiteY4" fmla="*/ 5711868 h 6858000"/>
              <a:gd name="connsiteX5" fmla="*/ 9143999 w 9143999"/>
              <a:gd name="connsiteY5" fmla="*/ 5711868 h 6858000"/>
              <a:gd name="connsiteX6" fmla="*/ 9143999 w 9143999"/>
              <a:gd name="connsiteY6" fmla="*/ 6858000 h 6858000"/>
              <a:gd name="connsiteX7" fmla="*/ 0 w 9143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9" h="6858000">
                <a:moveTo>
                  <a:pt x="0" y="0"/>
                </a:moveTo>
                <a:lnTo>
                  <a:pt x="9143999" y="0"/>
                </a:lnTo>
                <a:lnTo>
                  <a:pt x="9143999" y="2285998"/>
                </a:lnTo>
                <a:lnTo>
                  <a:pt x="4575600" y="2285998"/>
                </a:lnTo>
                <a:lnTo>
                  <a:pt x="4575600" y="5711868"/>
                </a:lnTo>
                <a:lnTo>
                  <a:pt x="9143999" y="5711868"/>
                </a:lnTo>
                <a:lnTo>
                  <a:pt x="9143999" y="6858000"/>
                </a:lnTo>
                <a:lnTo>
                  <a:pt x="0" y="6858000"/>
                </a:lnTo>
                <a:close/>
              </a:path>
            </a:pathLst>
          </a:custGeom>
        </p:spPr>
        <p:txBody>
          <a:bodyPr wrap="square">
            <a:noAutofit/>
          </a:bodyPr>
          <a:lstStyle/>
          <a:p>
            <a:endParaRPr lang="nl-BE" dirty="0"/>
          </a:p>
        </p:txBody>
      </p:sp>
      <p:sp>
        <p:nvSpPr>
          <p:cNvPr id="5" name="Rechthoek 4"/>
          <p:cNvSpPr/>
          <p:nvPr userDrawn="1"/>
        </p:nvSpPr>
        <p:spPr>
          <a:xfrm>
            <a:off x="4574684" y="2285998"/>
            <a:ext cx="4568400" cy="3425870"/>
          </a:xfrm>
          <a:prstGeom prst="rect">
            <a:avLst/>
          </a:prstGeom>
          <a:solidFill>
            <a:srgbClr val="005F83"/>
          </a:solidFill>
          <a:ln>
            <a:solidFill>
              <a:srgbClr val="005F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9"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Tussentitel in ‘Antwerpen Regular’</a:t>
            </a:r>
            <a:endParaRPr lang="en-US" dirty="0"/>
          </a:p>
        </p:txBody>
      </p:sp>
      <p:sp>
        <p:nvSpPr>
          <p:cNvPr id="10" name="Tijdelijke aanduiding voor dianummer 1">
            <a:extLst>
              <a:ext uri="{FF2B5EF4-FFF2-40B4-BE49-F238E27FC236}">
                <a16:creationId xmlns:a16="http://schemas.microsoft.com/office/drawing/2014/main" id="{B2C053C0-7804-2D40-9D1F-BB140E7A6D7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7438055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ussentitel - Met beeld - Grijs">
    <p:spTree>
      <p:nvGrpSpPr>
        <p:cNvPr id="1" name=""/>
        <p:cNvGrpSpPr/>
        <p:nvPr/>
      </p:nvGrpSpPr>
      <p:grpSpPr>
        <a:xfrm>
          <a:off x="0" y="0"/>
          <a:ext cx="0" cy="0"/>
          <a:chOff x="0" y="0"/>
          <a:chExt cx="0" cy="0"/>
        </a:xfrm>
      </p:grpSpPr>
      <p:sp>
        <p:nvSpPr>
          <p:cNvPr id="11" name="Tijdelijke aanduiding voor afbeelding 10">
            <a:extLst>
              <a:ext uri="{FF2B5EF4-FFF2-40B4-BE49-F238E27FC236}">
                <a16:creationId xmlns:a16="http://schemas.microsoft.com/office/drawing/2014/main" id="{5C550665-91D2-C647-93BA-3D2AEF741A2F}"/>
              </a:ext>
            </a:extLst>
          </p:cNvPr>
          <p:cNvSpPr>
            <a:spLocks noGrp="1"/>
          </p:cNvSpPr>
          <p:nvPr>
            <p:ph type="pic" sz="quarter" idx="10"/>
          </p:nvPr>
        </p:nvSpPr>
        <p:spPr>
          <a:xfrm>
            <a:off x="0" y="0"/>
            <a:ext cx="9143999" cy="6858000"/>
          </a:xfrm>
          <a:custGeom>
            <a:avLst/>
            <a:gdLst>
              <a:gd name="connsiteX0" fmla="*/ 0 w 9143999"/>
              <a:gd name="connsiteY0" fmla="*/ 0 h 6858000"/>
              <a:gd name="connsiteX1" fmla="*/ 9143999 w 9143999"/>
              <a:gd name="connsiteY1" fmla="*/ 0 h 6858000"/>
              <a:gd name="connsiteX2" fmla="*/ 9143999 w 9143999"/>
              <a:gd name="connsiteY2" fmla="*/ 2285998 h 6858000"/>
              <a:gd name="connsiteX3" fmla="*/ 4575600 w 9143999"/>
              <a:gd name="connsiteY3" fmla="*/ 2285998 h 6858000"/>
              <a:gd name="connsiteX4" fmla="*/ 4575600 w 9143999"/>
              <a:gd name="connsiteY4" fmla="*/ 5711868 h 6858000"/>
              <a:gd name="connsiteX5" fmla="*/ 9143999 w 9143999"/>
              <a:gd name="connsiteY5" fmla="*/ 5711868 h 6858000"/>
              <a:gd name="connsiteX6" fmla="*/ 9143999 w 9143999"/>
              <a:gd name="connsiteY6" fmla="*/ 6858000 h 6858000"/>
              <a:gd name="connsiteX7" fmla="*/ 0 w 9143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9" h="6858000">
                <a:moveTo>
                  <a:pt x="0" y="0"/>
                </a:moveTo>
                <a:lnTo>
                  <a:pt x="9143999" y="0"/>
                </a:lnTo>
                <a:lnTo>
                  <a:pt x="9143999" y="2285998"/>
                </a:lnTo>
                <a:lnTo>
                  <a:pt x="4575600" y="2285998"/>
                </a:lnTo>
                <a:lnTo>
                  <a:pt x="4575600" y="5711868"/>
                </a:lnTo>
                <a:lnTo>
                  <a:pt x="9143999" y="5711868"/>
                </a:lnTo>
                <a:lnTo>
                  <a:pt x="9143999" y="6858000"/>
                </a:lnTo>
                <a:lnTo>
                  <a:pt x="0" y="6858000"/>
                </a:lnTo>
                <a:close/>
              </a:path>
            </a:pathLst>
          </a:custGeom>
        </p:spPr>
        <p:txBody>
          <a:bodyPr wrap="square">
            <a:noAutofit/>
          </a:bodyPr>
          <a:lstStyle/>
          <a:p>
            <a:endParaRPr lang="nl-BE" dirty="0"/>
          </a:p>
        </p:txBody>
      </p:sp>
      <p:sp>
        <p:nvSpPr>
          <p:cNvPr id="4" name="Rechthoek 3"/>
          <p:cNvSpPr/>
          <p:nvPr userDrawn="1"/>
        </p:nvSpPr>
        <p:spPr>
          <a:xfrm>
            <a:off x="4574684" y="2285998"/>
            <a:ext cx="4569315" cy="3425870"/>
          </a:xfrm>
          <a:prstGeom prst="rect">
            <a:avLst/>
          </a:prstGeom>
          <a:solidFill>
            <a:srgbClr val="5B7F95"/>
          </a:solidFill>
          <a:ln>
            <a:solidFill>
              <a:srgbClr val="5B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8"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bg1"/>
                </a:solidFill>
                <a:latin typeface="Antwerpen" charset="0"/>
                <a:ea typeface="Antwerpen" charset="0"/>
                <a:cs typeface="Antwerpen" charset="0"/>
              </a:defRPr>
            </a:lvl1pPr>
          </a:lstStyle>
          <a:p>
            <a:r>
              <a:rPr lang="nl-BE" dirty="0"/>
              <a:t>Tussentitel in ‘Antwerpen Regular’</a:t>
            </a:r>
            <a:endParaRPr lang="en-US" dirty="0"/>
          </a:p>
        </p:txBody>
      </p:sp>
      <p:sp>
        <p:nvSpPr>
          <p:cNvPr id="10" name="Tijdelijke aanduiding voor dianummer 1">
            <a:extLst>
              <a:ext uri="{FF2B5EF4-FFF2-40B4-BE49-F238E27FC236}">
                <a16:creationId xmlns:a16="http://schemas.microsoft.com/office/drawing/2014/main" id="{2D0927CF-AF21-3C4B-A228-6E11252A83F8}"/>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bg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29937700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ekst - Rode titelbalk">
    <p:spTree>
      <p:nvGrpSpPr>
        <p:cNvPr id="1" name=""/>
        <p:cNvGrpSpPr/>
        <p:nvPr/>
      </p:nvGrpSpPr>
      <p:grpSpPr>
        <a:xfrm>
          <a:off x="0" y="0"/>
          <a:ext cx="0" cy="0"/>
          <a:chOff x="0" y="0"/>
          <a:chExt cx="0" cy="0"/>
        </a:xfrm>
      </p:grpSpPr>
      <p:sp>
        <p:nvSpPr>
          <p:cNvPr id="9" name="Rechthoek 8"/>
          <p:cNvSpPr/>
          <p:nvPr userDrawn="1"/>
        </p:nvSpPr>
        <p:spPr>
          <a:xfrm>
            <a:off x="0" y="0"/>
            <a:ext cx="9144000"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tekst 2"/>
          <p:cNvSpPr>
            <a:spLocks noGrp="1"/>
          </p:cNvSpPr>
          <p:nvPr>
            <p:ph type="body" sz="quarter" idx="11" hasCustomPrompt="1"/>
          </p:nvPr>
        </p:nvSpPr>
        <p:spPr>
          <a:xfrm>
            <a:off x="1139870" y="2000738"/>
            <a:ext cx="6862334" cy="4572000"/>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0" name="Tijdelijke aanduiding voor tekst 2"/>
          <p:cNvSpPr>
            <a:spLocks noGrp="1"/>
          </p:cNvSpPr>
          <p:nvPr>
            <p:ph type="body" sz="quarter" idx="10" hasCustomPrompt="1"/>
          </p:nvPr>
        </p:nvSpPr>
        <p:spPr>
          <a:xfrm>
            <a:off x="1131678" y="1486623"/>
            <a:ext cx="6870526" cy="41422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dianummer 1">
            <a:extLst>
              <a:ext uri="{FF2B5EF4-FFF2-40B4-BE49-F238E27FC236}">
                <a16:creationId xmlns:a16="http://schemas.microsoft.com/office/drawing/2014/main" id="{86156B21-2BA0-684D-BAAC-D1AF180CBEB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4071754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_Tekst - Groene titelbalk">
    <p:spTree>
      <p:nvGrpSpPr>
        <p:cNvPr id="1" name=""/>
        <p:cNvGrpSpPr/>
        <p:nvPr/>
      </p:nvGrpSpPr>
      <p:grpSpPr>
        <a:xfrm>
          <a:off x="0" y="0"/>
          <a:ext cx="0" cy="0"/>
          <a:chOff x="0" y="0"/>
          <a:chExt cx="0" cy="0"/>
        </a:xfrm>
      </p:grpSpPr>
      <p:sp>
        <p:nvSpPr>
          <p:cNvPr id="9" name="Rechthoek 8"/>
          <p:cNvSpPr/>
          <p:nvPr userDrawn="1"/>
        </p:nvSpPr>
        <p:spPr>
          <a:xfrm>
            <a:off x="0" y="1"/>
            <a:ext cx="9144000"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tekst 2">
            <a:extLst>
              <a:ext uri="{FF2B5EF4-FFF2-40B4-BE49-F238E27FC236}">
                <a16:creationId xmlns:a16="http://schemas.microsoft.com/office/drawing/2014/main" id="{2C3A0242-5A4B-9D44-B958-AE349B141356}"/>
              </a:ext>
            </a:extLst>
          </p:cNvPr>
          <p:cNvSpPr>
            <a:spLocks noGrp="1"/>
          </p:cNvSpPr>
          <p:nvPr>
            <p:ph type="body" sz="quarter" idx="11" hasCustomPrompt="1"/>
          </p:nvPr>
        </p:nvSpPr>
        <p:spPr>
          <a:xfrm>
            <a:off x="1139870" y="2000738"/>
            <a:ext cx="6862334" cy="4572000"/>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2" name="Tijdelijke aanduiding voor tekst 2">
            <a:extLst>
              <a:ext uri="{FF2B5EF4-FFF2-40B4-BE49-F238E27FC236}">
                <a16:creationId xmlns:a16="http://schemas.microsoft.com/office/drawing/2014/main" id="{5D137397-ED79-8647-9748-F8DCCDE5326A}"/>
              </a:ext>
            </a:extLst>
          </p:cNvPr>
          <p:cNvSpPr>
            <a:spLocks noGrp="1"/>
          </p:cNvSpPr>
          <p:nvPr>
            <p:ph type="body" sz="quarter" idx="10" hasCustomPrompt="1"/>
          </p:nvPr>
        </p:nvSpPr>
        <p:spPr>
          <a:xfrm>
            <a:off x="1131678" y="1486623"/>
            <a:ext cx="6870526" cy="41422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4" name="Tijdelijke aanduiding voor dianummer 1">
            <a:extLst>
              <a:ext uri="{FF2B5EF4-FFF2-40B4-BE49-F238E27FC236}">
                <a16:creationId xmlns:a16="http://schemas.microsoft.com/office/drawing/2014/main" id="{68E66904-BC4F-5740-A5FF-12E892982C5F}"/>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2098354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ekst - Blauwe titelbalk">
    <p:spTree>
      <p:nvGrpSpPr>
        <p:cNvPr id="1" name=""/>
        <p:cNvGrpSpPr/>
        <p:nvPr/>
      </p:nvGrpSpPr>
      <p:grpSpPr>
        <a:xfrm>
          <a:off x="0" y="0"/>
          <a:ext cx="0" cy="0"/>
          <a:chOff x="0" y="0"/>
          <a:chExt cx="0" cy="0"/>
        </a:xfrm>
      </p:grpSpPr>
      <p:sp>
        <p:nvSpPr>
          <p:cNvPr id="9" name="Rechthoek 8"/>
          <p:cNvSpPr/>
          <p:nvPr userDrawn="1"/>
        </p:nvSpPr>
        <p:spPr>
          <a:xfrm>
            <a:off x="0" y="0"/>
            <a:ext cx="9144000"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tekst 2">
            <a:extLst>
              <a:ext uri="{FF2B5EF4-FFF2-40B4-BE49-F238E27FC236}">
                <a16:creationId xmlns:a16="http://schemas.microsoft.com/office/drawing/2014/main" id="{2C3A0242-5A4B-9D44-B958-AE349B141356}"/>
              </a:ext>
            </a:extLst>
          </p:cNvPr>
          <p:cNvSpPr>
            <a:spLocks noGrp="1"/>
          </p:cNvSpPr>
          <p:nvPr>
            <p:ph type="body" sz="quarter" idx="11" hasCustomPrompt="1"/>
          </p:nvPr>
        </p:nvSpPr>
        <p:spPr>
          <a:xfrm>
            <a:off x="1139870" y="2000738"/>
            <a:ext cx="6862334" cy="4572000"/>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2" name="Tijdelijke aanduiding voor tekst 2">
            <a:extLst>
              <a:ext uri="{FF2B5EF4-FFF2-40B4-BE49-F238E27FC236}">
                <a16:creationId xmlns:a16="http://schemas.microsoft.com/office/drawing/2014/main" id="{5D137397-ED79-8647-9748-F8DCCDE5326A}"/>
              </a:ext>
            </a:extLst>
          </p:cNvPr>
          <p:cNvSpPr>
            <a:spLocks noGrp="1"/>
          </p:cNvSpPr>
          <p:nvPr>
            <p:ph type="body" sz="quarter" idx="10" hasCustomPrompt="1"/>
          </p:nvPr>
        </p:nvSpPr>
        <p:spPr>
          <a:xfrm>
            <a:off x="1131678" y="1486623"/>
            <a:ext cx="6870526" cy="41422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4" name="Tijdelijke aanduiding voor dianummer 1">
            <a:extLst>
              <a:ext uri="{FF2B5EF4-FFF2-40B4-BE49-F238E27FC236}">
                <a16:creationId xmlns:a16="http://schemas.microsoft.com/office/drawing/2014/main" id="{68E66904-BC4F-5740-A5FF-12E892982C5F}"/>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04427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elslide - Zonder Beeld - Blauw">
    <p:spTree>
      <p:nvGrpSpPr>
        <p:cNvPr id="1" name=""/>
        <p:cNvGrpSpPr/>
        <p:nvPr/>
      </p:nvGrpSpPr>
      <p:grpSpPr>
        <a:xfrm>
          <a:off x="0" y="0"/>
          <a:ext cx="0" cy="0"/>
          <a:chOff x="0" y="0"/>
          <a:chExt cx="0" cy="0"/>
        </a:xfrm>
      </p:grpSpPr>
      <p:sp>
        <p:nvSpPr>
          <p:cNvPr id="3" name="Rechthoek 2"/>
          <p:cNvSpPr/>
          <p:nvPr userDrawn="1"/>
        </p:nvSpPr>
        <p:spPr>
          <a:xfrm>
            <a:off x="0" y="0"/>
            <a:ext cx="9143999" cy="6858000"/>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490726" y="1138811"/>
            <a:ext cx="6507145" cy="2252612"/>
          </a:xfrm>
          <a:prstGeom prst="rect">
            <a:avLst/>
          </a:prstGeom>
        </p:spPr>
        <p:txBody>
          <a:bodyPr lIns="0" tIns="0" rIns="0" bIns="0" anchor="b"/>
          <a:lstStyle>
            <a:lvl1pPr algn="l">
              <a:defRPr sz="42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5" name="Subtitle 2"/>
          <p:cNvSpPr>
            <a:spLocks noGrp="1"/>
          </p:cNvSpPr>
          <p:nvPr>
            <p:ph type="subTitle" idx="1" hasCustomPrompt="1"/>
          </p:nvPr>
        </p:nvSpPr>
        <p:spPr>
          <a:xfrm>
            <a:off x="1509515" y="3618864"/>
            <a:ext cx="6488356" cy="1321598"/>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pic>
        <p:nvPicPr>
          <p:cNvPr id="12" name="Afbeelding 11">
            <a:extLst>
              <a:ext uri="{FF2B5EF4-FFF2-40B4-BE49-F238E27FC236}">
                <a16:creationId xmlns:a16="http://schemas.microsoft.com/office/drawing/2014/main" id="{8C8C8F9C-5FB1-0244-839E-AAD10FE8B1BA}"/>
              </a:ext>
            </a:extLst>
          </p:cNvPr>
          <p:cNvPicPr>
            <a:picLocks noChangeAspect="1"/>
          </p:cNvPicPr>
          <p:nvPr userDrawn="1"/>
        </p:nvPicPr>
        <p:blipFill>
          <a:blip r:embed="rId2"/>
          <a:stretch>
            <a:fillRect/>
          </a:stretch>
        </p:blipFill>
        <p:spPr>
          <a:xfrm>
            <a:off x="3424381" y="5711868"/>
            <a:ext cx="2292264" cy="1146132"/>
          </a:xfrm>
          <a:prstGeom prst="rect">
            <a:avLst/>
          </a:prstGeom>
        </p:spPr>
      </p:pic>
    </p:spTree>
    <p:extLst>
      <p:ext uri="{BB962C8B-B14F-4D97-AF65-F5344CB8AC3E}">
        <p14:creationId xmlns:p14="http://schemas.microsoft.com/office/powerpoint/2010/main" val="23697259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ekst - Grijze titelbalk">
    <p:spTree>
      <p:nvGrpSpPr>
        <p:cNvPr id="1" name=""/>
        <p:cNvGrpSpPr/>
        <p:nvPr/>
      </p:nvGrpSpPr>
      <p:grpSpPr>
        <a:xfrm>
          <a:off x="0" y="0"/>
          <a:ext cx="0" cy="0"/>
          <a:chOff x="0" y="0"/>
          <a:chExt cx="0" cy="0"/>
        </a:xfrm>
      </p:grpSpPr>
      <p:sp>
        <p:nvSpPr>
          <p:cNvPr id="9" name="Rechthoek 8"/>
          <p:cNvSpPr/>
          <p:nvPr userDrawn="1"/>
        </p:nvSpPr>
        <p:spPr>
          <a:xfrm>
            <a:off x="0" y="1"/>
            <a:ext cx="9144000"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tekst 2">
            <a:extLst>
              <a:ext uri="{FF2B5EF4-FFF2-40B4-BE49-F238E27FC236}">
                <a16:creationId xmlns:a16="http://schemas.microsoft.com/office/drawing/2014/main" id="{2C3A0242-5A4B-9D44-B958-AE349B141356}"/>
              </a:ext>
            </a:extLst>
          </p:cNvPr>
          <p:cNvSpPr>
            <a:spLocks noGrp="1"/>
          </p:cNvSpPr>
          <p:nvPr>
            <p:ph type="body" sz="quarter" idx="11" hasCustomPrompt="1"/>
          </p:nvPr>
        </p:nvSpPr>
        <p:spPr>
          <a:xfrm>
            <a:off x="1139870" y="2000738"/>
            <a:ext cx="6862334" cy="4572000"/>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2" name="Tijdelijke aanduiding voor tekst 2">
            <a:extLst>
              <a:ext uri="{FF2B5EF4-FFF2-40B4-BE49-F238E27FC236}">
                <a16:creationId xmlns:a16="http://schemas.microsoft.com/office/drawing/2014/main" id="{5D137397-ED79-8647-9748-F8DCCDE5326A}"/>
              </a:ext>
            </a:extLst>
          </p:cNvPr>
          <p:cNvSpPr>
            <a:spLocks noGrp="1"/>
          </p:cNvSpPr>
          <p:nvPr>
            <p:ph type="body" sz="quarter" idx="10" hasCustomPrompt="1"/>
          </p:nvPr>
        </p:nvSpPr>
        <p:spPr>
          <a:xfrm>
            <a:off x="1131678" y="1486623"/>
            <a:ext cx="6870526" cy="41422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4" name="Tijdelijke aanduiding voor dianummer 1">
            <a:extLst>
              <a:ext uri="{FF2B5EF4-FFF2-40B4-BE49-F238E27FC236}">
                <a16:creationId xmlns:a16="http://schemas.microsoft.com/office/drawing/2014/main" id="{68E66904-BC4F-5740-A5FF-12E892982C5F}"/>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964380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ekst - Rode titelbalk">
    <p:spTree>
      <p:nvGrpSpPr>
        <p:cNvPr id="1" name=""/>
        <p:cNvGrpSpPr/>
        <p:nvPr/>
      </p:nvGrpSpPr>
      <p:grpSpPr>
        <a:xfrm>
          <a:off x="0" y="0"/>
          <a:ext cx="0" cy="0"/>
          <a:chOff x="0" y="0"/>
          <a:chExt cx="0" cy="0"/>
        </a:xfrm>
      </p:grpSpPr>
      <p:sp>
        <p:nvSpPr>
          <p:cNvPr id="9" name="Rechthoek 8"/>
          <p:cNvSpPr/>
          <p:nvPr userDrawn="1"/>
        </p:nvSpPr>
        <p:spPr>
          <a:xfrm>
            <a:off x="0" y="1"/>
            <a:ext cx="9143999"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8" name="Tijdelijke aanduiding voor tekst 2">
            <a:extLst>
              <a:ext uri="{FF2B5EF4-FFF2-40B4-BE49-F238E27FC236}">
                <a16:creationId xmlns:a16="http://schemas.microsoft.com/office/drawing/2014/main" id="{40EE99F8-4B9E-024B-AEF3-C1A7B191DEC1}"/>
              </a:ext>
            </a:extLst>
          </p:cNvPr>
          <p:cNvSpPr>
            <a:spLocks noGrp="1"/>
          </p:cNvSpPr>
          <p:nvPr>
            <p:ph type="body" sz="quarter" idx="11" hasCustomPrompt="1"/>
          </p:nvPr>
        </p:nvSpPr>
        <p:spPr>
          <a:xfrm>
            <a:off x="1139870" y="1486623"/>
            <a:ext cx="6862334" cy="5086115"/>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4" name="Tijdelijke aanduiding voor dianummer 1">
            <a:extLst>
              <a:ext uri="{FF2B5EF4-FFF2-40B4-BE49-F238E27FC236}">
                <a16:creationId xmlns:a16="http://schemas.microsoft.com/office/drawing/2014/main" id="{4AC5852C-230B-B942-86F6-8158B204AD8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3681138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kst - Groende titelbalk">
    <p:spTree>
      <p:nvGrpSpPr>
        <p:cNvPr id="1" name=""/>
        <p:cNvGrpSpPr/>
        <p:nvPr/>
      </p:nvGrpSpPr>
      <p:grpSpPr>
        <a:xfrm>
          <a:off x="0" y="0"/>
          <a:ext cx="0" cy="0"/>
          <a:chOff x="0" y="0"/>
          <a:chExt cx="0" cy="0"/>
        </a:xfrm>
      </p:grpSpPr>
      <p:sp>
        <p:nvSpPr>
          <p:cNvPr id="9" name="Rechthoek 8"/>
          <p:cNvSpPr/>
          <p:nvPr userDrawn="1"/>
        </p:nvSpPr>
        <p:spPr>
          <a:xfrm>
            <a:off x="1" y="0"/>
            <a:ext cx="9144000"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tekst 2">
            <a:extLst>
              <a:ext uri="{FF2B5EF4-FFF2-40B4-BE49-F238E27FC236}">
                <a16:creationId xmlns:a16="http://schemas.microsoft.com/office/drawing/2014/main" id="{6AC05D50-1DE1-2640-8988-8424C6A9EAEB}"/>
              </a:ext>
            </a:extLst>
          </p:cNvPr>
          <p:cNvSpPr>
            <a:spLocks noGrp="1"/>
          </p:cNvSpPr>
          <p:nvPr>
            <p:ph type="body" sz="quarter" idx="11" hasCustomPrompt="1"/>
          </p:nvPr>
        </p:nvSpPr>
        <p:spPr>
          <a:xfrm>
            <a:off x="1139870" y="1486623"/>
            <a:ext cx="6862334" cy="5086115"/>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4" name="Tijdelijke aanduiding voor dianummer 1">
            <a:extLst>
              <a:ext uri="{FF2B5EF4-FFF2-40B4-BE49-F238E27FC236}">
                <a16:creationId xmlns:a16="http://schemas.microsoft.com/office/drawing/2014/main" id="{FAFA0F61-C532-084B-B0E3-0DAED1CED58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9833809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kst - Blauwe titelbalk">
    <p:spTree>
      <p:nvGrpSpPr>
        <p:cNvPr id="1" name=""/>
        <p:cNvGrpSpPr/>
        <p:nvPr/>
      </p:nvGrpSpPr>
      <p:grpSpPr>
        <a:xfrm>
          <a:off x="0" y="0"/>
          <a:ext cx="0" cy="0"/>
          <a:chOff x="0" y="0"/>
          <a:chExt cx="0" cy="0"/>
        </a:xfrm>
      </p:grpSpPr>
      <p:sp>
        <p:nvSpPr>
          <p:cNvPr id="9" name="Rechthoek 8"/>
          <p:cNvSpPr/>
          <p:nvPr userDrawn="1"/>
        </p:nvSpPr>
        <p:spPr>
          <a:xfrm>
            <a:off x="0" y="0"/>
            <a:ext cx="9144000"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tekst 2">
            <a:extLst>
              <a:ext uri="{FF2B5EF4-FFF2-40B4-BE49-F238E27FC236}">
                <a16:creationId xmlns:a16="http://schemas.microsoft.com/office/drawing/2014/main" id="{2E877A33-649C-E040-864C-9DB65A5C553C}"/>
              </a:ext>
            </a:extLst>
          </p:cNvPr>
          <p:cNvSpPr>
            <a:spLocks noGrp="1"/>
          </p:cNvSpPr>
          <p:nvPr>
            <p:ph type="body" sz="quarter" idx="11" hasCustomPrompt="1"/>
          </p:nvPr>
        </p:nvSpPr>
        <p:spPr>
          <a:xfrm>
            <a:off x="1139870" y="1486623"/>
            <a:ext cx="6862334" cy="5086115"/>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2" name="Tijdelijke aanduiding voor dianummer 1">
            <a:extLst>
              <a:ext uri="{FF2B5EF4-FFF2-40B4-BE49-F238E27FC236}">
                <a16:creationId xmlns:a16="http://schemas.microsoft.com/office/drawing/2014/main" id="{3FFF0568-57CC-7A48-800B-401551CC65AE}"/>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9320271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kst - Grijze titelbalk">
    <p:spTree>
      <p:nvGrpSpPr>
        <p:cNvPr id="1" name=""/>
        <p:cNvGrpSpPr/>
        <p:nvPr/>
      </p:nvGrpSpPr>
      <p:grpSpPr>
        <a:xfrm>
          <a:off x="0" y="0"/>
          <a:ext cx="0" cy="0"/>
          <a:chOff x="0" y="0"/>
          <a:chExt cx="0" cy="0"/>
        </a:xfrm>
      </p:grpSpPr>
      <p:sp>
        <p:nvSpPr>
          <p:cNvPr id="9" name="Rechthoek 8"/>
          <p:cNvSpPr/>
          <p:nvPr userDrawn="1"/>
        </p:nvSpPr>
        <p:spPr>
          <a:xfrm>
            <a:off x="0" y="0"/>
            <a:ext cx="9143999"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tekst 2">
            <a:extLst>
              <a:ext uri="{FF2B5EF4-FFF2-40B4-BE49-F238E27FC236}">
                <a16:creationId xmlns:a16="http://schemas.microsoft.com/office/drawing/2014/main" id="{0073E8F8-9650-F546-9242-D597B0DB71E5}"/>
              </a:ext>
            </a:extLst>
          </p:cNvPr>
          <p:cNvSpPr>
            <a:spLocks noGrp="1"/>
          </p:cNvSpPr>
          <p:nvPr>
            <p:ph type="body" sz="quarter" idx="11" hasCustomPrompt="1"/>
          </p:nvPr>
        </p:nvSpPr>
        <p:spPr>
          <a:xfrm>
            <a:off x="1139870" y="1486623"/>
            <a:ext cx="6862334" cy="5086115"/>
          </a:xfrm>
          <a:prstGeom prst="rect">
            <a:avLst/>
          </a:prstGeom>
        </p:spPr>
        <p:txBody>
          <a:bodyPr lIns="0" tIns="0" rIns="0" bIns="0"/>
          <a:lstStyle>
            <a:lvl1pPr marL="0" indent="0">
              <a:buNone/>
              <a:defRPr sz="2000" baseline="0">
                <a:latin typeface="SunAntwerpen" charset="0"/>
                <a:ea typeface="SunAntwerpen" charset="0"/>
                <a:cs typeface="SunAntwerpen" charset="0"/>
              </a:defRPr>
            </a:lvl1pPr>
          </a:lstStyle>
          <a:p>
            <a:pPr lvl="0"/>
            <a:r>
              <a:rPr lang="nl-BE" dirty="0"/>
              <a:t>Doorlopende tekst in ‘Sun Antwerpen Regular’</a:t>
            </a:r>
          </a:p>
        </p:txBody>
      </p:sp>
      <p:sp>
        <p:nvSpPr>
          <p:cNvPr id="14" name="Tijdelijke aanduiding voor dianummer 1">
            <a:extLst>
              <a:ext uri="{FF2B5EF4-FFF2-40B4-BE49-F238E27FC236}">
                <a16:creationId xmlns:a16="http://schemas.microsoft.com/office/drawing/2014/main" id="{BAE597C4-6C92-C145-BA2E-9312F35C81BE}"/>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4506620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ekst met bullets - twee kolommen - Rode titelbalk">
    <p:spTree>
      <p:nvGrpSpPr>
        <p:cNvPr id="1" name=""/>
        <p:cNvGrpSpPr/>
        <p:nvPr/>
      </p:nvGrpSpPr>
      <p:grpSpPr>
        <a:xfrm>
          <a:off x="0" y="0"/>
          <a:ext cx="0" cy="0"/>
          <a:chOff x="0" y="0"/>
          <a:chExt cx="0" cy="0"/>
        </a:xfrm>
      </p:grpSpPr>
      <p:sp>
        <p:nvSpPr>
          <p:cNvPr id="3" name="Rechthoek 2"/>
          <p:cNvSpPr/>
          <p:nvPr userDrawn="1"/>
        </p:nvSpPr>
        <p:spPr>
          <a:xfrm>
            <a:off x="0" y="0"/>
            <a:ext cx="9144000"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tekst 2">
            <a:extLst>
              <a:ext uri="{FF2B5EF4-FFF2-40B4-BE49-F238E27FC236}">
                <a16:creationId xmlns:a16="http://schemas.microsoft.com/office/drawing/2014/main" id="{54EBCFE4-383D-A74F-854B-4F0C1BE20497}"/>
              </a:ext>
            </a:extLst>
          </p:cNvPr>
          <p:cNvSpPr>
            <a:spLocks noGrp="1"/>
          </p:cNvSpPr>
          <p:nvPr>
            <p:ph type="body" sz="quarter" idx="13" hasCustomPrompt="1"/>
          </p:nvPr>
        </p:nvSpPr>
        <p:spPr>
          <a:xfrm>
            <a:off x="1152788" y="1486623"/>
            <a:ext cx="3419214" cy="5086115"/>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
        <p:nvSpPr>
          <p:cNvPr id="11" name="Tijdelijke aanduiding voor tekst 2">
            <a:extLst>
              <a:ext uri="{FF2B5EF4-FFF2-40B4-BE49-F238E27FC236}">
                <a16:creationId xmlns:a16="http://schemas.microsoft.com/office/drawing/2014/main" id="{4990F859-7344-3B47-B44C-759130778B9B}"/>
              </a:ext>
            </a:extLst>
          </p:cNvPr>
          <p:cNvSpPr>
            <a:spLocks noGrp="1"/>
          </p:cNvSpPr>
          <p:nvPr>
            <p:ph type="body" sz="quarter" idx="14" hasCustomPrompt="1"/>
          </p:nvPr>
        </p:nvSpPr>
        <p:spPr>
          <a:xfrm>
            <a:off x="4863109" y="1486622"/>
            <a:ext cx="3419214" cy="5086116"/>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
        <p:nvSpPr>
          <p:cNvPr id="13" name="Tijdelijke aanduiding voor dianummer 1">
            <a:extLst>
              <a:ext uri="{FF2B5EF4-FFF2-40B4-BE49-F238E27FC236}">
                <a16:creationId xmlns:a16="http://schemas.microsoft.com/office/drawing/2014/main" id="{165A6F20-CD59-4A46-86EB-75A669FD2E8F}"/>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7869670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kst met bullets - twee kolommen - Groene titelbalk">
    <p:spTree>
      <p:nvGrpSpPr>
        <p:cNvPr id="1" name=""/>
        <p:cNvGrpSpPr/>
        <p:nvPr/>
      </p:nvGrpSpPr>
      <p:grpSpPr>
        <a:xfrm>
          <a:off x="0" y="0"/>
          <a:ext cx="0" cy="0"/>
          <a:chOff x="0" y="0"/>
          <a:chExt cx="0" cy="0"/>
        </a:xfrm>
      </p:grpSpPr>
      <p:sp>
        <p:nvSpPr>
          <p:cNvPr id="3" name="Rechthoek 2"/>
          <p:cNvSpPr/>
          <p:nvPr userDrawn="1"/>
        </p:nvSpPr>
        <p:spPr>
          <a:xfrm>
            <a:off x="0" y="0"/>
            <a:ext cx="9143999"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4" name="Tijdelijke aanduiding voor dianummer 1">
            <a:extLst>
              <a:ext uri="{FF2B5EF4-FFF2-40B4-BE49-F238E27FC236}">
                <a16:creationId xmlns:a16="http://schemas.microsoft.com/office/drawing/2014/main" id="{D1027C28-D7DF-7545-B547-F188E587B325}"/>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5" name="Tijdelijke aanduiding voor tekst 2">
            <a:extLst>
              <a:ext uri="{FF2B5EF4-FFF2-40B4-BE49-F238E27FC236}">
                <a16:creationId xmlns:a16="http://schemas.microsoft.com/office/drawing/2014/main" id="{1B799211-09F9-1644-8185-63559C1EBAB4}"/>
              </a:ext>
            </a:extLst>
          </p:cNvPr>
          <p:cNvSpPr>
            <a:spLocks noGrp="1"/>
          </p:cNvSpPr>
          <p:nvPr>
            <p:ph type="body" sz="quarter" idx="13" hasCustomPrompt="1"/>
          </p:nvPr>
        </p:nvSpPr>
        <p:spPr>
          <a:xfrm>
            <a:off x="1152788" y="1486623"/>
            <a:ext cx="3419214" cy="5086115"/>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
        <p:nvSpPr>
          <p:cNvPr id="16" name="Tijdelijke aanduiding voor tekst 2">
            <a:extLst>
              <a:ext uri="{FF2B5EF4-FFF2-40B4-BE49-F238E27FC236}">
                <a16:creationId xmlns:a16="http://schemas.microsoft.com/office/drawing/2014/main" id="{728CB533-B8F8-FB41-AEC5-4D3943CBC133}"/>
              </a:ext>
            </a:extLst>
          </p:cNvPr>
          <p:cNvSpPr>
            <a:spLocks noGrp="1"/>
          </p:cNvSpPr>
          <p:nvPr>
            <p:ph type="body" sz="quarter" idx="14" hasCustomPrompt="1"/>
          </p:nvPr>
        </p:nvSpPr>
        <p:spPr>
          <a:xfrm>
            <a:off x="4863109" y="1486622"/>
            <a:ext cx="3419214" cy="5086116"/>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Tree>
    <p:extLst>
      <p:ext uri="{BB962C8B-B14F-4D97-AF65-F5344CB8AC3E}">
        <p14:creationId xmlns:p14="http://schemas.microsoft.com/office/powerpoint/2010/main" val="17055980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kst met bullets - twee kolommen - Blauwe titelbalk">
    <p:spTree>
      <p:nvGrpSpPr>
        <p:cNvPr id="1" name=""/>
        <p:cNvGrpSpPr/>
        <p:nvPr/>
      </p:nvGrpSpPr>
      <p:grpSpPr>
        <a:xfrm>
          <a:off x="0" y="0"/>
          <a:ext cx="0" cy="0"/>
          <a:chOff x="0" y="0"/>
          <a:chExt cx="0" cy="0"/>
        </a:xfrm>
      </p:grpSpPr>
      <p:sp>
        <p:nvSpPr>
          <p:cNvPr id="5" name="Rechthoek 4"/>
          <p:cNvSpPr/>
          <p:nvPr userDrawn="1"/>
        </p:nvSpPr>
        <p:spPr>
          <a:xfrm>
            <a:off x="0" y="0"/>
            <a:ext cx="9144000"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69018131-3682-854F-BE1B-8BC31E14EAA0}"/>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3" name="Tijdelijke aanduiding voor tekst 2">
            <a:extLst>
              <a:ext uri="{FF2B5EF4-FFF2-40B4-BE49-F238E27FC236}">
                <a16:creationId xmlns:a16="http://schemas.microsoft.com/office/drawing/2014/main" id="{3D838B9D-A7B0-7643-8EB7-12BF4D938400}"/>
              </a:ext>
            </a:extLst>
          </p:cNvPr>
          <p:cNvSpPr>
            <a:spLocks noGrp="1"/>
          </p:cNvSpPr>
          <p:nvPr>
            <p:ph type="body" sz="quarter" idx="13" hasCustomPrompt="1"/>
          </p:nvPr>
        </p:nvSpPr>
        <p:spPr>
          <a:xfrm>
            <a:off x="1152788" y="1486623"/>
            <a:ext cx="3419214" cy="5086115"/>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
        <p:nvSpPr>
          <p:cNvPr id="14" name="Tijdelijke aanduiding voor tekst 2">
            <a:extLst>
              <a:ext uri="{FF2B5EF4-FFF2-40B4-BE49-F238E27FC236}">
                <a16:creationId xmlns:a16="http://schemas.microsoft.com/office/drawing/2014/main" id="{1A148689-C71A-D24E-B489-C7E6F9F09B60}"/>
              </a:ext>
            </a:extLst>
          </p:cNvPr>
          <p:cNvSpPr>
            <a:spLocks noGrp="1"/>
          </p:cNvSpPr>
          <p:nvPr>
            <p:ph type="body" sz="quarter" idx="14" hasCustomPrompt="1"/>
          </p:nvPr>
        </p:nvSpPr>
        <p:spPr>
          <a:xfrm>
            <a:off x="4863109" y="1486622"/>
            <a:ext cx="3419214" cy="5086116"/>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Tree>
    <p:extLst>
      <p:ext uri="{BB962C8B-B14F-4D97-AF65-F5344CB8AC3E}">
        <p14:creationId xmlns:p14="http://schemas.microsoft.com/office/powerpoint/2010/main" val="17936534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kst met bullets - twee kolommen - Grijze titelbalk">
    <p:spTree>
      <p:nvGrpSpPr>
        <p:cNvPr id="1" name=""/>
        <p:cNvGrpSpPr/>
        <p:nvPr/>
      </p:nvGrpSpPr>
      <p:grpSpPr>
        <a:xfrm>
          <a:off x="0" y="0"/>
          <a:ext cx="0" cy="0"/>
          <a:chOff x="0" y="0"/>
          <a:chExt cx="0" cy="0"/>
        </a:xfrm>
      </p:grpSpPr>
      <p:sp>
        <p:nvSpPr>
          <p:cNvPr id="3" name="Rechthoek 2"/>
          <p:cNvSpPr/>
          <p:nvPr userDrawn="1"/>
        </p:nvSpPr>
        <p:spPr>
          <a:xfrm>
            <a:off x="0" y="0"/>
            <a:ext cx="9144000"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4" name="Tijdelijke aanduiding voor dianummer 1">
            <a:extLst>
              <a:ext uri="{FF2B5EF4-FFF2-40B4-BE49-F238E27FC236}">
                <a16:creationId xmlns:a16="http://schemas.microsoft.com/office/drawing/2014/main" id="{2BBBC252-11EE-BD41-B8E1-968EF5271DC5}"/>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5" name="Tijdelijke aanduiding voor tekst 2">
            <a:extLst>
              <a:ext uri="{FF2B5EF4-FFF2-40B4-BE49-F238E27FC236}">
                <a16:creationId xmlns:a16="http://schemas.microsoft.com/office/drawing/2014/main" id="{881063EE-8748-1343-830F-709E4823AA7D}"/>
              </a:ext>
            </a:extLst>
          </p:cNvPr>
          <p:cNvSpPr>
            <a:spLocks noGrp="1"/>
          </p:cNvSpPr>
          <p:nvPr>
            <p:ph type="body" sz="quarter" idx="13" hasCustomPrompt="1"/>
          </p:nvPr>
        </p:nvSpPr>
        <p:spPr>
          <a:xfrm>
            <a:off x="1152788" y="1486623"/>
            <a:ext cx="3419214" cy="5086115"/>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
        <p:nvSpPr>
          <p:cNvPr id="16" name="Tijdelijke aanduiding voor tekst 2">
            <a:extLst>
              <a:ext uri="{FF2B5EF4-FFF2-40B4-BE49-F238E27FC236}">
                <a16:creationId xmlns:a16="http://schemas.microsoft.com/office/drawing/2014/main" id="{5C937D48-5E86-E74A-B467-4F03CB8A6FAA}"/>
              </a:ext>
            </a:extLst>
          </p:cNvPr>
          <p:cNvSpPr>
            <a:spLocks noGrp="1"/>
          </p:cNvSpPr>
          <p:nvPr>
            <p:ph type="body" sz="quarter" idx="14" hasCustomPrompt="1"/>
          </p:nvPr>
        </p:nvSpPr>
        <p:spPr>
          <a:xfrm>
            <a:off x="4863109" y="1486622"/>
            <a:ext cx="3419214" cy="5086116"/>
          </a:xfrm>
          <a:prstGeom prst="rect">
            <a:avLst/>
          </a:prstGeom>
        </p:spPr>
        <p:txBody>
          <a:bodyPr/>
          <a:lstStyle>
            <a:lvl1pPr>
              <a:defRPr sz="2000" b="1" i="0" baseline="0">
                <a:latin typeface="SunAntwerpen" charset="0"/>
                <a:ea typeface="SunAntwerpen" charset="0"/>
                <a:cs typeface="SunAntwerpen" charset="0"/>
              </a:defRPr>
            </a:lvl1pPr>
            <a:lvl2pPr>
              <a:defRPr sz="1800" i="0">
                <a:latin typeface="SunAntwerpen" charset="0"/>
                <a:ea typeface="SunAntwerpen" charset="0"/>
                <a:cs typeface="SunAntwerpen" charset="0"/>
              </a:defRPr>
            </a:lvl2pPr>
            <a:lvl3pPr>
              <a:defRPr sz="1600">
                <a:latin typeface="SunAntwerpen" charset="0"/>
                <a:ea typeface="SunAntwerpen" charset="0"/>
                <a:cs typeface="SunAntwerpen" charset="0"/>
              </a:defRPr>
            </a:lvl3pPr>
            <a:lvl4pPr>
              <a:defRPr sz="2000">
                <a:latin typeface="SunAntwerpen" charset="0"/>
                <a:ea typeface="SunAntwerpen" charset="0"/>
                <a:cs typeface="SunAntwerpen" charset="0"/>
              </a:defRPr>
            </a:lvl4pPr>
            <a:lvl5pPr>
              <a:defRPr sz="2000">
                <a:latin typeface="SunAntwerpen" charset="0"/>
                <a:ea typeface="SunAntwerpen" charset="0"/>
                <a:cs typeface="SunAntwerpen" charset="0"/>
              </a:defRPr>
            </a:lvl5pPr>
          </a:lstStyle>
          <a:p>
            <a:pPr lvl="0"/>
            <a:r>
              <a:rPr lang="nl-BE" dirty="0"/>
              <a:t>Eerste niveau van inspringende tekst</a:t>
            </a:r>
          </a:p>
          <a:p>
            <a:pPr lvl="1"/>
            <a:r>
              <a:rPr lang="nl-BE" dirty="0"/>
              <a:t>Tweede niveau</a:t>
            </a:r>
          </a:p>
          <a:p>
            <a:pPr lvl="2"/>
            <a:r>
              <a:rPr lang="nl-BE" dirty="0"/>
              <a:t>Derde niveau</a:t>
            </a:r>
          </a:p>
        </p:txBody>
      </p:sp>
    </p:spTree>
    <p:extLst>
      <p:ext uri="{BB962C8B-B14F-4D97-AF65-F5344CB8AC3E}">
        <p14:creationId xmlns:p14="http://schemas.microsoft.com/office/powerpoint/2010/main" val="13741683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Afbeelding met onderschrift - Rod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6" name="Tijdelijke aanduiding voor afbeelding 8"/>
          <p:cNvSpPr>
            <a:spLocks noGrp="1"/>
          </p:cNvSpPr>
          <p:nvPr>
            <p:ph type="pic" sz="quarter" idx="10"/>
          </p:nvPr>
        </p:nvSpPr>
        <p:spPr>
          <a:xfrm>
            <a:off x="0" y="1143001"/>
            <a:ext cx="9143999" cy="4573597"/>
          </a:xfrm>
          <a:prstGeom prst="rect">
            <a:avLst/>
          </a:prstGeom>
        </p:spPr>
        <p:txBody>
          <a:bodyPr/>
          <a:lstStyle/>
          <a:p>
            <a:r>
              <a:rPr lang="nl-BE"/>
              <a:t>Sleep de afbeelding naar de tijdelijke aanduiding of klik op het pictogram als u een afbeelding wilt toevoegen</a:t>
            </a: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CB557499-D7BC-F24B-97F7-5392AA30350E}"/>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2704413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1_Titelslide - Zonder Beeld - Grijs">
    <p:bg>
      <p:bgPr>
        <a:solidFill>
          <a:srgbClr val="A73A64"/>
        </a:solidFill>
        <a:effectLst/>
      </p:bgPr>
    </p:bg>
    <p:spTree>
      <p:nvGrpSpPr>
        <p:cNvPr id="1" name=""/>
        <p:cNvGrpSpPr/>
        <p:nvPr/>
      </p:nvGrpSpPr>
      <p:grpSpPr>
        <a:xfrm>
          <a:off x="0" y="0"/>
          <a:ext cx="0" cy="0"/>
          <a:chOff x="0" y="0"/>
          <a:chExt cx="0" cy="0"/>
        </a:xfrm>
      </p:grpSpPr>
      <p:sp>
        <p:nvSpPr>
          <p:cNvPr id="3" name="Rechthoek 2"/>
          <p:cNvSpPr/>
          <p:nvPr userDrawn="1"/>
        </p:nvSpPr>
        <p:spPr>
          <a:xfrm>
            <a:off x="0" y="0"/>
            <a:ext cx="9143999" cy="6858000"/>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490726" y="1138811"/>
            <a:ext cx="6507145" cy="2252612"/>
          </a:xfrm>
          <a:prstGeom prst="rect">
            <a:avLst/>
          </a:prstGeom>
        </p:spPr>
        <p:txBody>
          <a:bodyPr lIns="0" tIns="0" rIns="0" bIns="0" anchor="b"/>
          <a:lstStyle>
            <a:lvl1pPr algn="l">
              <a:defRPr sz="4200" baseline="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5" name="Subtitle 2"/>
          <p:cNvSpPr>
            <a:spLocks noGrp="1"/>
          </p:cNvSpPr>
          <p:nvPr>
            <p:ph type="subTitle" idx="1" hasCustomPrompt="1"/>
          </p:nvPr>
        </p:nvSpPr>
        <p:spPr>
          <a:xfrm>
            <a:off x="1509515" y="3618864"/>
            <a:ext cx="6488356" cy="1321598"/>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pic>
        <p:nvPicPr>
          <p:cNvPr id="10" name="Afbeelding 9">
            <a:extLst>
              <a:ext uri="{FF2B5EF4-FFF2-40B4-BE49-F238E27FC236}">
                <a16:creationId xmlns:a16="http://schemas.microsoft.com/office/drawing/2014/main" id="{B1D66DCD-BA6A-544F-A89B-F262644A914D}"/>
              </a:ext>
            </a:extLst>
          </p:cNvPr>
          <p:cNvPicPr>
            <a:picLocks noChangeAspect="1"/>
          </p:cNvPicPr>
          <p:nvPr userDrawn="1"/>
        </p:nvPicPr>
        <p:blipFill>
          <a:blip r:embed="rId2"/>
          <a:stretch>
            <a:fillRect/>
          </a:stretch>
        </p:blipFill>
        <p:spPr>
          <a:xfrm>
            <a:off x="3424381" y="5711868"/>
            <a:ext cx="2292264" cy="1146132"/>
          </a:xfrm>
          <a:prstGeom prst="rect">
            <a:avLst/>
          </a:prstGeom>
        </p:spPr>
      </p:pic>
    </p:spTree>
    <p:extLst>
      <p:ext uri="{BB962C8B-B14F-4D97-AF65-F5344CB8AC3E}">
        <p14:creationId xmlns:p14="http://schemas.microsoft.com/office/powerpoint/2010/main" val="37957134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Afbeelding met onderschrift - Groen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6" name="Tijdelijke aanduiding voor afbeelding 8"/>
          <p:cNvSpPr>
            <a:spLocks noGrp="1"/>
          </p:cNvSpPr>
          <p:nvPr>
            <p:ph type="pic" sz="quarter" idx="10"/>
          </p:nvPr>
        </p:nvSpPr>
        <p:spPr>
          <a:xfrm>
            <a:off x="0" y="1143001"/>
            <a:ext cx="9143999" cy="4573597"/>
          </a:xfrm>
          <a:prstGeom prst="rect">
            <a:avLst/>
          </a:prstGeom>
        </p:spPr>
        <p:txBody>
          <a:bodyPr/>
          <a:lstStyle/>
          <a:p>
            <a:r>
              <a:rPr lang="nl-BE"/>
              <a:t>Sleep de afbeelding naar de tijdelijke aanduiding of klik op het pictogram als u een afbeelding wilt toevoegen</a:t>
            </a: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711834D0-916B-FD43-B2F8-3588EDF2BB2C}"/>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7409412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fbeelding met onderschrift - Blauw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2"/>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9" name="Tijdelijke aanduiding voor afbeelding 8"/>
          <p:cNvSpPr>
            <a:spLocks noGrp="1"/>
          </p:cNvSpPr>
          <p:nvPr>
            <p:ph type="pic" sz="quarter" idx="10"/>
          </p:nvPr>
        </p:nvSpPr>
        <p:spPr>
          <a:xfrm>
            <a:off x="0" y="1143001"/>
            <a:ext cx="9143999" cy="4573597"/>
          </a:xfrm>
          <a:prstGeom prst="rect">
            <a:avLst/>
          </a:prstGeom>
          <a:ln>
            <a:noFill/>
          </a:ln>
        </p:spPr>
        <p:txBody>
          <a:bodyPr/>
          <a:lstStyle/>
          <a:p>
            <a:r>
              <a:rPr lang="nl-BE"/>
              <a:t>Sleep de afbeelding naar de tijdelijke aanduiding of klik op het pictogram als u een afbeelding wilt toevoegen</a:t>
            </a:r>
            <a:endParaRPr lang="nl-NL" dirty="0"/>
          </a:p>
        </p:txBody>
      </p:sp>
      <p:sp>
        <p:nvSpPr>
          <p:cNvPr id="6"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8" name="Tijdelijke aanduiding voor dianummer 1">
            <a:extLst>
              <a:ext uri="{FF2B5EF4-FFF2-40B4-BE49-F238E27FC236}">
                <a16:creationId xmlns:a16="http://schemas.microsoft.com/office/drawing/2014/main" id="{3F018EFB-F7FB-5146-A6A1-B9685D8AD28C}"/>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5658175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fbeelding met onderschrift - Grijz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6" name="Tijdelijke aanduiding voor afbeelding 8"/>
          <p:cNvSpPr>
            <a:spLocks noGrp="1"/>
          </p:cNvSpPr>
          <p:nvPr>
            <p:ph type="pic" sz="quarter" idx="10"/>
          </p:nvPr>
        </p:nvSpPr>
        <p:spPr>
          <a:xfrm>
            <a:off x="0" y="1143001"/>
            <a:ext cx="9143999" cy="4573597"/>
          </a:xfrm>
          <a:prstGeom prst="rect">
            <a:avLst/>
          </a:prstGeom>
        </p:spPr>
        <p:txBody>
          <a:bodyPr/>
          <a:lstStyle/>
          <a:p>
            <a:r>
              <a:rPr lang="nl-BE"/>
              <a:t>Sleep de afbeelding naar de tijdelijke aanduiding of klik op het pictogram als u een afbeelding wilt toevoegen</a:t>
            </a:r>
            <a:endParaRPr lang="nl-NL"/>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1D74F700-3BF6-0944-8935-3DA4204B5357}"/>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9279456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ontent met onderschrift - Rod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4573598"/>
          </a:xfrm>
          <a:prstGeom prst="rect">
            <a:avLst/>
          </a:prstGeom>
        </p:spPr>
        <p:txBody>
          <a:bodyPr/>
          <a:lstStyle>
            <a:lvl1pPr marL="0" indent="0">
              <a:buNone/>
              <a:defRPr/>
            </a:lvl1pPr>
          </a:lstStyle>
          <a:p>
            <a:pPr lvl="0"/>
            <a:endParaRPr lang="nl-NL" dirty="0"/>
          </a:p>
        </p:txBody>
      </p:sp>
      <p:sp>
        <p:nvSpPr>
          <p:cNvPr id="6"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502B83C1-FAC1-D343-AF59-2281DCB386FA}"/>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6063013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met onderschrift - Groen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4573598"/>
          </a:xfrm>
          <a:prstGeom prst="rect">
            <a:avLst/>
          </a:prstGeom>
        </p:spPr>
        <p:txBody>
          <a:bodyPr/>
          <a:lstStyle>
            <a:lvl1pPr marL="0" indent="0">
              <a:buNone/>
              <a:defRPr/>
            </a:lvl1pPr>
          </a:lstStyle>
          <a:p>
            <a:pPr lvl="0"/>
            <a:endParaRPr lang="nl-NL" dirty="0"/>
          </a:p>
        </p:txBody>
      </p:sp>
      <p:sp>
        <p:nvSpPr>
          <p:cNvPr id="6"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969E87EB-C696-C742-9FDE-FC2D846CF3EC}"/>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3644981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met onderschrift - Blauw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2"/>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6" name="Tijdelijke aanduiding voor inhoud 5"/>
          <p:cNvSpPr>
            <a:spLocks noGrp="1"/>
          </p:cNvSpPr>
          <p:nvPr>
            <p:ph sz="quarter" idx="11"/>
          </p:nvPr>
        </p:nvSpPr>
        <p:spPr>
          <a:xfrm>
            <a:off x="0" y="1143000"/>
            <a:ext cx="9143999" cy="4573598"/>
          </a:xfrm>
          <a:prstGeom prst="rect">
            <a:avLst/>
          </a:prstGeom>
        </p:spPr>
        <p:txBody>
          <a:bodyPr/>
          <a:lstStyle>
            <a:lvl1pPr marL="0" indent="0">
              <a:buNone/>
              <a:defRPr/>
            </a:lvl1pPr>
          </a:lstStyle>
          <a:p>
            <a:pPr lvl="0"/>
            <a:endParaRPr lang="nl-NL" dirty="0"/>
          </a:p>
        </p:txBody>
      </p:sp>
      <p:sp>
        <p:nvSpPr>
          <p:cNvPr id="7"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76BC48D0-84EE-2942-978A-136EAF606D24}"/>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7924902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met onderschrift - Grijze titelbalk">
    <p:spTree>
      <p:nvGrpSpPr>
        <p:cNvPr id="1" name=""/>
        <p:cNvGrpSpPr/>
        <p:nvPr/>
      </p:nvGrpSpPr>
      <p:grpSpPr>
        <a:xfrm>
          <a:off x="0" y="0"/>
          <a:ext cx="0" cy="0"/>
          <a:chOff x="0" y="0"/>
          <a:chExt cx="0" cy="0"/>
        </a:xfrm>
      </p:grpSpPr>
      <p:sp>
        <p:nvSpPr>
          <p:cNvPr id="3" name="Rechthoek 2"/>
          <p:cNvSpPr/>
          <p:nvPr userDrawn="1"/>
        </p:nvSpPr>
        <p:spPr>
          <a:xfrm>
            <a:off x="-2972" y="0"/>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39870" y="5994933"/>
            <a:ext cx="6864263" cy="399473"/>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4573598"/>
          </a:xfrm>
          <a:prstGeom prst="rect">
            <a:avLst/>
          </a:prstGeom>
        </p:spPr>
        <p:txBody>
          <a:bodyPr/>
          <a:lstStyle>
            <a:lvl1pPr marL="0" indent="0">
              <a:buNone/>
              <a:defRPr/>
            </a:lvl1pPr>
          </a:lstStyle>
          <a:p>
            <a:pPr lvl="0"/>
            <a:endParaRPr lang="nl-NL" dirty="0"/>
          </a:p>
        </p:txBody>
      </p:sp>
      <p:sp>
        <p:nvSpPr>
          <p:cNvPr id="6"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9" name="Tijdelijke aanduiding voor dianummer 1">
            <a:extLst>
              <a:ext uri="{FF2B5EF4-FFF2-40B4-BE49-F238E27FC236}">
                <a16:creationId xmlns:a16="http://schemas.microsoft.com/office/drawing/2014/main" id="{7761F68C-CD12-B545-B164-40FF216022EE}"/>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5572727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Afbeelding met bovenschrift - Rode titelbalk">
    <p:spTree>
      <p:nvGrpSpPr>
        <p:cNvPr id="1" name=""/>
        <p:cNvGrpSpPr/>
        <p:nvPr/>
      </p:nvGrpSpPr>
      <p:grpSpPr>
        <a:xfrm>
          <a:off x="0" y="0"/>
          <a:ext cx="0" cy="0"/>
          <a:chOff x="0" y="0"/>
          <a:chExt cx="0" cy="0"/>
        </a:xfrm>
      </p:grpSpPr>
      <p:sp>
        <p:nvSpPr>
          <p:cNvPr id="3" name="Tijdelijke aanduiding voor afbeelding 8"/>
          <p:cNvSpPr>
            <a:spLocks noGrp="1"/>
          </p:cNvSpPr>
          <p:nvPr>
            <p:ph type="pic" sz="quarter" idx="10"/>
          </p:nvPr>
        </p:nvSpPr>
        <p:spPr>
          <a:xfrm>
            <a:off x="0" y="1143001"/>
            <a:ext cx="9143999" cy="5714999"/>
          </a:xfrm>
          <a:prstGeom prst="rect">
            <a:avLst/>
          </a:prstGeom>
        </p:spPr>
        <p:txBody>
          <a:bodyPr/>
          <a:lstStyle/>
          <a:p>
            <a:r>
              <a:rPr lang="nl-BE"/>
              <a:t>Sleep de afbeelding naar de tijdelijke aanduiding of klik op het pictogram als u een afbeelding wilt toevoegen</a:t>
            </a:r>
            <a:endParaRPr lang="nl-NL"/>
          </a:p>
        </p:txBody>
      </p:sp>
      <p:sp>
        <p:nvSpPr>
          <p:cNvPr id="4" name="Rechthoek 3"/>
          <p:cNvSpPr/>
          <p:nvPr userDrawn="1"/>
        </p:nvSpPr>
        <p:spPr>
          <a:xfrm>
            <a:off x="-2973" y="0"/>
            <a:ext cx="9146971"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8" name="Tijdelijke aanduiding voor dianummer 1">
            <a:extLst>
              <a:ext uri="{FF2B5EF4-FFF2-40B4-BE49-F238E27FC236}">
                <a16:creationId xmlns:a16="http://schemas.microsoft.com/office/drawing/2014/main" id="{CFC2D42C-63E2-E942-A69A-AE9052C2295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7532212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Afbeelding met bovenschrift - Groene titelbalk">
    <p:spTree>
      <p:nvGrpSpPr>
        <p:cNvPr id="1" name=""/>
        <p:cNvGrpSpPr/>
        <p:nvPr/>
      </p:nvGrpSpPr>
      <p:grpSpPr>
        <a:xfrm>
          <a:off x="0" y="0"/>
          <a:ext cx="0" cy="0"/>
          <a:chOff x="0" y="0"/>
          <a:chExt cx="0" cy="0"/>
        </a:xfrm>
      </p:grpSpPr>
      <p:sp>
        <p:nvSpPr>
          <p:cNvPr id="3" name="Tijdelijke aanduiding voor afbeelding 8"/>
          <p:cNvSpPr>
            <a:spLocks noGrp="1"/>
          </p:cNvSpPr>
          <p:nvPr>
            <p:ph type="pic" sz="quarter" idx="10"/>
          </p:nvPr>
        </p:nvSpPr>
        <p:spPr>
          <a:xfrm>
            <a:off x="0" y="1143001"/>
            <a:ext cx="9143999" cy="5714999"/>
          </a:xfrm>
          <a:prstGeom prst="rect">
            <a:avLst/>
          </a:prstGeom>
        </p:spPr>
        <p:txBody>
          <a:bodyPr/>
          <a:lstStyle/>
          <a:p>
            <a:r>
              <a:rPr lang="nl-BE"/>
              <a:t>Sleep de afbeelding naar de tijdelijke aanduiding of klik op het pictogram als u een afbeelding wilt toevoegen</a:t>
            </a:r>
            <a:endParaRPr lang="nl-NL"/>
          </a:p>
        </p:txBody>
      </p:sp>
      <p:sp>
        <p:nvSpPr>
          <p:cNvPr id="4" name="Rechthoek 3"/>
          <p:cNvSpPr/>
          <p:nvPr userDrawn="1"/>
        </p:nvSpPr>
        <p:spPr>
          <a:xfrm>
            <a:off x="-2972" y="0"/>
            <a:ext cx="9146972"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8" name="Tijdelijke aanduiding voor dianummer 1">
            <a:extLst>
              <a:ext uri="{FF2B5EF4-FFF2-40B4-BE49-F238E27FC236}">
                <a16:creationId xmlns:a16="http://schemas.microsoft.com/office/drawing/2014/main" id="{994FC526-B2F0-E54E-BEB3-446453F8F7AA}"/>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796682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Afbeelding met bovenschrift - Blauwe titelbalk">
    <p:spTree>
      <p:nvGrpSpPr>
        <p:cNvPr id="1" name=""/>
        <p:cNvGrpSpPr/>
        <p:nvPr/>
      </p:nvGrpSpPr>
      <p:grpSpPr>
        <a:xfrm>
          <a:off x="0" y="0"/>
          <a:ext cx="0" cy="0"/>
          <a:chOff x="0" y="0"/>
          <a:chExt cx="0" cy="0"/>
        </a:xfrm>
      </p:grpSpPr>
      <p:sp>
        <p:nvSpPr>
          <p:cNvPr id="6" name="Tijdelijke aanduiding voor afbeelding 8"/>
          <p:cNvSpPr>
            <a:spLocks noGrp="1"/>
          </p:cNvSpPr>
          <p:nvPr>
            <p:ph type="pic" sz="quarter" idx="10"/>
          </p:nvPr>
        </p:nvSpPr>
        <p:spPr>
          <a:xfrm>
            <a:off x="0" y="1143001"/>
            <a:ext cx="9143999" cy="5714999"/>
          </a:xfrm>
          <a:prstGeom prst="rect">
            <a:avLst/>
          </a:prstGeom>
        </p:spPr>
        <p:txBody>
          <a:bodyPr/>
          <a:lstStyle/>
          <a:p>
            <a:r>
              <a:rPr lang="nl-BE"/>
              <a:t>Sleep de afbeelding naar de tijdelijke aanduiding of klik op het pictogram als u een afbeelding wilt toevoegen</a:t>
            </a:r>
            <a:endParaRPr lang="nl-NL"/>
          </a:p>
        </p:txBody>
      </p:sp>
      <p:sp>
        <p:nvSpPr>
          <p:cNvPr id="3" name="Rechthoek 2"/>
          <p:cNvSpPr/>
          <p:nvPr userDrawn="1"/>
        </p:nvSpPr>
        <p:spPr>
          <a:xfrm>
            <a:off x="-2973" y="0"/>
            <a:ext cx="9146972"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5"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8" name="Tijdelijke aanduiding voor dianummer 1">
            <a:extLst>
              <a:ext uri="{FF2B5EF4-FFF2-40B4-BE49-F238E27FC236}">
                <a16:creationId xmlns:a16="http://schemas.microsoft.com/office/drawing/2014/main" id="{F90E446A-71B4-C44D-9191-538CECFE0587}"/>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02897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slide - Met beeld - Lange titel - Rood">
    <p:spTree>
      <p:nvGrpSpPr>
        <p:cNvPr id="1" name=""/>
        <p:cNvGrpSpPr/>
        <p:nvPr/>
      </p:nvGrpSpPr>
      <p:grpSpPr>
        <a:xfrm>
          <a:off x="0" y="0"/>
          <a:ext cx="0" cy="0"/>
          <a:chOff x="0" y="0"/>
          <a:chExt cx="0" cy="0"/>
        </a:xfrm>
      </p:grpSpPr>
      <p:sp>
        <p:nvSpPr>
          <p:cNvPr id="9" name="Rechthoek 8"/>
          <p:cNvSpPr/>
          <p:nvPr userDrawn="1"/>
        </p:nvSpPr>
        <p:spPr>
          <a:xfrm>
            <a:off x="1146133" y="3432132"/>
            <a:ext cx="7997866" cy="2273473"/>
          </a:xfrm>
          <a:prstGeom prst="rect">
            <a:avLst/>
          </a:prstGeom>
          <a:solidFill>
            <a:srgbClr val="CE0139"/>
          </a:solidFill>
          <a:ln>
            <a:solidFill>
              <a:srgbClr val="CE01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6"/>
          <p:cNvSpPr>
            <a:spLocks noGrp="1"/>
          </p:cNvSpPr>
          <p:nvPr>
            <p:ph type="body" sz="quarter" idx="10" hasCustomPrompt="1"/>
          </p:nvPr>
        </p:nvSpPr>
        <p:spPr>
          <a:xfrm>
            <a:off x="1490523" y="3751835"/>
            <a:ext cx="6507347" cy="1220674"/>
          </a:xfrm>
          <a:prstGeom prst="rect">
            <a:avLst/>
          </a:prstGeom>
        </p:spPr>
        <p:txBody>
          <a:bodyPr lIns="0" tIns="0" rIns="0" bIns="0" anchor="b"/>
          <a:lstStyle>
            <a:lvl1pPr marL="0" indent="0">
              <a:buNone/>
              <a:defRPr sz="420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17" name="Subtitle 2"/>
          <p:cNvSpPr>
            <a:spLocks noGrp="1"/>
          </p:cNvSpPr>
          <p:nvPr>
            <p:ph type="subTitle" idx="1" hasCustomPrompt="1"/>
          </p:nvPr>
        </p:nvSpPr>
        <p:spPr>
          <a:xfrm>
            <a:off x="1515980" y="5140815"/>
            <a:ext cx="6488356" cy="56479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12" name="Tijdelijke aanduiding voor afbeelding 11">
            <a:extLst>
              <a:ext uri="{FF2B5EF4-FFF2-40B4-BE49-F238E27FC236}">
                <a16:creationId xmlns:a16="http://schemas.microsoft.com/office/drawing/2014/main" id="{C2DFF465-68AB-0841-905F-50CBFD54660A}"/>
              </a:ext>
            </a:extLst>
          </p:cNvPr>
          <p:cNvSpPr>
            <a:spLocks noGrp="1"/>
          </p:cNvSpPr>
          <p:nvPr>
            <p:ph type="pic" sz="quarter" idx="11"/>
          </p:nvPr>
        </p:nvSpPr>
        <p:spPr>
          <a:xfrm>
            <a:off x="0" y="0"/>
            <a:ext cx="9144000" cy="6858000"/>
          </a:xfrm>
          <a:custGeom>
            <a:avLst/>
            <a:gdLst>
              <a:gd name="connsiteX0" fmla="*/ 1145930 w 9144000"/>
              <a:gd name="connsiteY0" fmla="*/ 3432132 h 6858000"/>
              <a:gd name="connsiteX1" fmla="*/ 1145930 w 9144000"/>
              <a:gd name="connsiteY1" fmla="*/ 5705605 h 6858000"/>
              <a:gd name="connsiteX2" fmla="*/ 9143796 w 9144000"/>
              <a:gd name="connsiteY2" fmla="*/ 5705605 h 6858000"/>
              <a:gd name="connsiteX3" fmla="*/ 9143796 w 9144000"/>
              <a:gd name="connsiteY3" fmla="*/ 3432132 h 6858000"/>
              <a:gd name="connsiteX4" fmla="*/ 2292264 w 9144000"/>
              <a:gd name="connsiteY4" fmla="*/ 0 h 6858000"/>
              <a:gd name="connsiteX5" fmla="*/ 9144000 w 9144000"/>
              <a:gd name="connsiteY5" fmla="*/ 0 h 6858000"/>
              <a:gd name="connsiteX6" fmla="*/ 9144000 w 9144000"/>
              <a:gd name="connsiteY6" fmla="*/ 6858000 h 6858000"/>
              <a:gd name="connsiteX7" fmla="*/ 0 w 9144000"/>
              <a:gd name="connsiteY7" fmla="*/ 6858000 h 6858000"/>
              <a:gd name="connsiteX8" fmla="*/ 0 w 9144000"/>
              <a:gd name="connsiteY8" fmla="*/ 1146132 h 6858000"/>
              <a:gd name="connsiteX9" fmla="*/ 1145931 w 9144000"/>
              <a:gd name="connsiteY9" fmla="*/ 1146132 h 6858000"/>
              <a:gd name="connsiteX10" fmla="*/ 2292264 w 9144000"/>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0" h="6858000">
                <a:moveTo>
                  <a:pt x="1145930" y="3432132"/>
                </a:moveTo>
                <a:lnTo>
                  <a:pt x="1145930" y="5705605"/>
                </a:lnTo>
                <a:lnTo>
                  <a:pt x="9143796" y="5705605"/>
                </a:lnTo>
                <a:lnTo>
                  <a:pt x="9143796" y="3432132"/>
                </a:lnTo>
                <a:close/>
                <a:moveTo>
                  <a:pt x="2292264" y="0"/>
                </a:moveTo>
                <a:lnTo>
                  <a:pt x="9144000" y="0"/>
                </a:lnTo>
                <a:lnTo>
                  <a:pt x="9144000" y="6858000"/>
                </a:lnTo>
                <a:lnTo>
                  <a:pt x="0" y="6858000"/>
                </a:lnTo>
                <a:lnTo>
                  <a:pt x="0" y="1146132"/>
                </a:lnTo>
                <a:lnTo>
                  <a:pt x="1145931" y="1146132"/>
                </a:lnTo>
                <a:lnTo>
                  <a:pt x="2292264" y="1146132"/>
                </a:lnTo>
                <a:close/>
              </a:path>
            </a:pathLst>
          </a:custGeom>
        </p:spPr>
        <p:txBody>
          <a:bodyPr wrap="square">
            <a:noAutofit/>
          </a:bodyPr>
          <a:lstStyle/>
          <a:p>
            <a:endParaRPr lang="nl-BE" dirty="0"/>
          </a:p>
        </p:txBody>
      </p:sp>
      <p:pic>
        <p:nvPicPr>
          <p:cNvPr id="19" name="Afbeelding 18">
            <a:extLst>
              <a:ext uri="{FF2B5EF4-FFF2-40B4-BE49-F238E27FC236}">
                <a16:creationId xmlns:a16="http://schemas.microsoft.com/office/drawing/2014/main" id="{55E23006-B463-4343-853E-1FB783A07A9E}"/>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3510610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Afbeelding met bovenschrift - Grijs titelbalk">
    <p:spTree>
      <p:nvGrpSpPr>
        <p:cNvPr id="1" name=""/>
        <p:cNvGrpSpPr/>
        <p:nvPr/>
      </p:nvGrpSpPr>
      <p:grpSpPr>
        <a:xfrm>
          <a:off x="0" y="0"/>
          <a:ext cx="0" cy="0"/>
          <a:chOff x="0" y="0"/>
          <a:chExt cx="0" cy="0"/>
        </a:xfrm>
      </p:grpSpPr>
      <p:sp>
        <p:nvSpPr>
          <p:cNvPr id="3" name="Tijdelijke aanduiding voor afbeelding 8"/>
          <p:cNvSpPr>
            <a:spLocks noGrp="1"/>
          </p:cNvSpPr>
          <p:nvPr>
            <p:ph type="pic" sz="quarter" idx="10"/>
          </p:nvPr>
        </p:nvSpPr>
        <p:spPr>
          <a:xfrm>
            <a:off x="0" y="1143001"/>
            <a:ext cx="9143999" cy="5714999"/>
          </a:xfrm>
          <a:prstGeom prst="rect">
            <a:avLst/>
          </a:prstGeom>
        </p:spPr>
        <p:txBody>
          <a:bodyPr/>
          <a:lstStyle/>
          <a:p>
            <a:r>
              <a:rPr lang="nl-BE"/>
              <a:t>Sleep de afbeelding naar de tijdelijke aanduiding of klik op het pictogram als u een afbeelding wilt toevoegen</a:t>
            </a:r>
            <a:endParaRPr lang="nl-NL"/>
          </a:p>
        </p:txBody>
      </p:sp>
      <p:sp>
        <p:nvSpPr>
          <p:cNvPr id="4" name="Rechthoek 3"/>
          <p:cNvSpPr/>
          <p:nvPr userDrawn="1"/>
        </p:nvSpPr>
        <p:spPr>
          <a:xfrm>
            <a:off x="-2973" y="0"/>
            <a:ext cx="9146971"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8" name="Tijdelijke aanduiding voor dianummer 1">
            <a:extLst>
              <a:ext uri="{FF2B5EF4-FFF2-40B4-BE49-F238E27FC236}">
                <a16:creationId xmlns:a16="http://schemas.microsoft.com/office/drawing/2014/main" id="{C9C68D8B-2D78-5D45-8F2B-9E95916BAF3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4448154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ontent met bovenschrift - Rode titelbalk">
    <p:spTree>
      <p:nvGrpSpPr>
        <p:cNvPr id="1" name=""/>
        <p:cNvGrpSpPr/>
        <p:nvPr/>
      </p:nvGrpSpPr>
      <p:grpSpPr>
        <a:xfrm>
          <a:off x="0" y="0"/>
          <a:ext cx="0" cy="0"/>
          <a:chOff x="0" y="0"/>
          <a:chExt cx="0" cy="0"/>
        </a:xfrm>
      </p:grpSpPr>
      <p:sp>
        <p:nvSpPr>
          <p:cNvPr id="4" name="Rechthoek 3"/>
          <p:cNvSpPr/>
          <p:nvPr userDrawn="1"/>
        </p:nvSpPr>
        <p:spPr>
          <a:xfrm>
            <a:off x="-2973" y="0"/>
            <a:ext cx="9146971"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5715000"/>
          </a:xfrm>
          <a:prstGeom prst="rect">
            <a:avLst/>
          </a:prstGeom>
        </p:spPr>
        <p:txBody>
          <a:bodyPr/>
          <a:lstStyle>
            <a:lvl1pPr marL="0" indent="0">
              <a:buNone/>
              <a:defRPr/>
            </a:lvl1pPr>
          </a:lstStyle>
          <a:p>
            <a:pPr lvl="0"/>
            <a:endParaRPr lang="nl-NL" dirty="0"/>
          </a:p>
        </p:txBody>
      </p:sp>
      <p:sp>
        <p:nvSpPr>
          <p:cNvPr id="9" name="Tijdelijke aanduiding voor dianummer 1">
            <a:extLst>
              <a:ext uri="{FF2B5EF4-FFF2-40B4-BE49-F238E27FC236}">
                <a16:creationId xmlns:a16="http://schemas.microsoft.com/office/drawing/2014/main" id="{7EA3E2CC-69AB-DD4B-AD8B-60382A50C8ED}"/>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21668172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ntent met bovenschrift - Groene titelbalk">
    <p:spTree>
      <p:nvGrpSpPr>
        <p:cNvPr id="1" name=""/>
        <p:cNvGrpSpPr/>
        <p:nvPr/>
      </p:nvGrpSpPr>
      <p:grpSpPr>
        <a:xfrm>
          <a:off x="0" y="0"/>
          <a:ext cx="0" cy="0"/>
          <a:chOff x="0" y="0"/>
          <a:chExt cx="0" cy="0"/>
        </a:xfrm>
      </p:grpSpPr>
      <p:sp>
        <p:nvSpPr>
          <p:cNvPr id="4" name="Rechthoek 3"/>
          <p:cNvSpPr/>
          <p:nvPr userDrawn="1"/>
        </p:nvSpPr>
        <p:spPr>
          <a:xfrm>
            <a:off x="-2972" y="0"/>
            <a:ext cx="9146972"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5715000"/>
          </a:xfrm>
          <a:prstGeom prst="rect">
            <a:avLst/>
          </a:prstGeom>
        </p:spPr>
        <p:txBody>
          <a:bodyPr/>
          <a:lstStyle>
            <a:lvl1pPr marL="0" indent="0">
              <a:buNone/>
              <a:defRPr/>
            </a:lvl1pPr>
          </a:lstStyle>
          <a:p>
            <a:pPr lvl="0"/>
            <a:endParaRPr lang="nl-NL" dirty="0"/>
          </a:p>
        </p:txBody>
      </p:sp>
      <p:sp>
        <p:nvSpPr>
          <p:cNvPr id="9" name="Tijdelijke aanduiding voor dianummer 1">
            <a:extLst>
              <a:ext uri="{FF2B5EF4-FFF2-40B4-BE49-F238E27FC236}">
                <a16:creationId xmlns:a16="http://schemas.microsoft.com/office/drawing/2014/main" id="{B485E51C-AD65-9A48-BDF4-05E8E4274298}"/>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1853186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ntent met bovenschrift - Blauwe titelbalk">
    <p:spTree>
      <p:nvGrpSpPr>
        <p:cNvPr id="1" name=""/>
        <p:cNvGrpSpPr/>
        <p:nvPr/>
      </p:nvGrpSpPr>
      <p:grpSpPr>
        <a:xfrm>
          <a:off x="0" y="0"/>
          <a:ext cx="0" cy="0"/>
          <a:chOff x="0" y="0"/>
          <a:chExt cx="0" cy="0"/>
        </a:xfrm>
      </p:grpSpPr>
      <p:sp>
        <p:nvSpPr>
          <p:cNvPr id="3" name="Rechthoek 2"/>
          <p:cNvSpPr/>
          <p:nvPr userDrawn="1"/>
        </p:nvSpPr>
        <p:spPr>
          <a:xfrm>
            <a:off x="-5946" y="0"/>
            <a:ext cx="9146972"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5"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5715000"/>
          </a:xfrm>
          <a:prstGeom prst="rect">
            <a:avLst/>
          </a:prstGeom>
        </p:spPr>
        <p:txBody>
          <a:bodyPr/>
          <a:lstStyle>
            <a:lvl1pPr marL="0" indent="0">
              <a:buNone/>
              <a:defRPr/>
            </a:lvl1pPr>
          </a:lstStyle>
          <a:p>
            <a:pPr lvl="0"/>
            <a:endParaRPr lang="nl-NL" dirty="0"/>
          </a:p>
        </p:txBody>
      </p:sp>
      <p:sp>
        <p:nvSpPr>
          <p:cNvPr id="8" name="Tijdelijke aanduiding voor dianummer 1">
            <a:extLst>
              <a:ext uri="{FF2B5EF4-FFF2-40B4-BE49-F238E27FC236}">
                <a16:creationId xmlns:a16="http://schemas.microsoft.com/office/drawing/2014/main" id="{B8305585-3DC5-6F40-AEEB-21265F3E9FD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3836864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ntent met bovenschrift - Grijs titelbalk">
    <p:spTree>
      <p:nvGrpSpPr>
        <p:cNvPr id="1" name=""/>
        <p:cNvGrpSpPr/>
        <p:nvPr/>
      </p:nvGrpSpPr>
      <p:grpSpPr>
        <a:xfrm>
          <a:off x="0" y="0"/>
          <a:ext cx="0" cy="0"/>
          <a:chOff x="0" y="0"/>
          <a:chExt cx="0" cy="0"/>
        </a:xfrm>
      </p:grpSpPr>
      <p:sp>
        <p:nvSpPr>
          <p:cNvPr id="4" name="Rechthoek 3"/>
          <p:cNvSpPr/>
          <p:nvPr userDrawn="1"/>
        </p:nvSpPr>
        <p:spPr>
          <a:xfrm>
            <a:off x="-2973" y="0"/>
            <a:ext cx="9146971"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tle 1"/>
          <p:cNvSpPr>
            <a:spLocks noGrp="1"/>
          </p:cNvSpPr>
          <p:nvPr>
            <p:ph type="ctrTitle" hasCustomPrompt="1"/>
          </p:nvPr>
        </p:nvSpPr>
        <p:spPr>
          <a:xfrm>
            <a:off x="1133607" y="137719"/>
            <a:ext cx="6870526" cy="605810"/>
          </a:xfrm>
          <a:prstGeom prst="rect">
            <a:avLst/>
          </a:prstGeom>
        </p:spPr>
        <p:txBody>
          <a:bodyPr lIns="0" tIns="0" rIns="0" bIns="0" anchor="t"/>
          <a:lstStyle>
            <a:lvl1pPr algn="l">
              <a:lnSpc>
                <a:spcPts val="450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6" name="Subtitle 2"/>
          <p:cNvSpPr>
            <a:spLocks noGrp="1"/>
          </p:cNvSpPr>
          <p:nvPr>
            <p:ph type="subTitle" idx="1" hasCustomPrompt="1"/>
          </p:nvPr>
        </p:nvSpPr>
        <p:spPr>
          <a:xfrm>
            <a:off x="1139870" y="743527"/>
            <a:ext cx="6864263" cy="399473"/>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Verklarende tekst in ‘SunAntwerpen Regular’</a:t>
            </a:r>
          </a:p>
        </p:txBody>
      </p:sp>
      <p:sp>
        <p:nvSpPr>
          <p:cNvPr id="7" name="Tijdelijke aanduiding voor inhoud 5"/>
          <p:cNvSpPr>
            <a:spLocks noGrp="1"/>
          </p:cNvSpPr>
          <p:nvPr>
            <p:ph sz="quarter" idx="11"/>
          </p:nvPr>
        </p:nvSpPr>
        <p:spPr>
          <a:xfrm>
            <a:off x="0" y="1143000"/>
            <a:ext cx="9143999" cy="5715000"/>
          </a:xfrm>
          <a:prstGeom prst="rect">
            <a:avLst/>
          </a:prstGeom>
        </p:spPr>
        <p:txBody>
          <a:bodyPr/>
          <a:lstStyle>
            <a:lvl1pPr marL="0" indent="0">
              <a:buNone/>
              <a:defRPr/>
            </a:lvl1pPr>
          </a:lstStyle>
          <a:p>
            <a:pPr lvl="0"/>
            <a:endParaRPr lang="nl-NL" dirty="0"/>
          </a:p>
        </p:txBody>
      </p:sp>
      <p:sp>
        <p:nvSpPr>
          <p:cNvPr id="9" name="Tijdelijke aanduiding voor dianummer 1">
            <a:extLst>
              <a:ext uri="{FF2B5EF4-FFF2-40B4-BE49-F238E27FC236}">
                <a16:creationId xmlns:a16="http://schemas.microsoft.com/office/drawing/2014/main" id="{D5A6E5C7-3FE2-FF41-AE49-5FF958C8305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88807363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ekst met afbeelding rechts - Rode titelbalk">
    <p:spTree>
      <p:nvGrpSpPr>
        <p:cNvPr id="1" name=""/>
        <p:cNvGrpSpPr/>
        <p:nvPr/>
      </p:nvGrpSpPr>
      <p:grpSpPr>
        <a:xfrm>
          <a:off x="0" y="0"/>
          <a:ext cx="0" cy="0"/>
          <a:chOff x="0" y="0"/>
          <a:chExt cx="0" cy="0"/>
        </a:xfrm>
      </p:grpSpPr>
      <p:sp>
        <p:nvSpPr>
          <p:cNvPr id="3" name="Tijdelijke aanduiding voor afbeelding 8"/>
          <p:cNvSpPr>
            <a:spLocks noGrp="1"/>
          </p:cNvSpPr>
          <p:nvPr>
            <p:ph type="pic" sz="quarter" idx="10"/>
          </p:nvPr>
        </p:nvSpPr>
        <p:spPr>
          <a:xfrm>
            <a:off x="5716599" y="1430215"/>
            <a:ext cx="3146047" cy="5142523"/>
          </a:xfrm>
          <a:prstGeom prst="rect">
            <a:avLst/>
          </a:prstGeom>
        </p:spPr>
        <p:txBody>
          <a:bodyPr/>
          <a:lstStyle/>
          <a:p>
            <a:r>
              <a:rPr lang="nl-BE"/>
              <a:t>Sleep de afbeelding naar de tijdelijke aanduiding of klik op het pictogram als u een afbeelding wilt toevoegen</a:t>
            </a:r>
            <a:endParaRPr lang="nl-NL" dirty="0"/>
          </a:p>
        </p:txBody>
      </p:sp>
      <p:sp>
        <p:nvSpPr>
          <p:cNvPr id="4" name="Rechthoek 3"/>
          <p:cNvSpPr/>
          <p:nvPr userDrawn="1"/>
        </p:nvSpPr>
        <p:spPr>
          <a:xfrm>
            <a:off x="-2973" y="0"/>
            <a:ext cx="9146973"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ubtitle 2"/>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8" name="Tijdelijke aanduiding voor tekst 2"/>
          <p:cNvSpPr>
            <a:spLocks noGrp="1"/>
          </p:cNvSpPr>
          <p:nvPr>
            <p:ph type="body" sz="quarter" idx="11"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90769121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Tekst met afbeelding links - Rod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ubtitle 2"/>
          <p:cNvSpPr>
            <a:spLocks noGrp="1"/>
          </p:cNvSpPr>
          <p:nvPr>
            <p:ph type="subTitle" idx="1" hasCustomPrompt="1"/>
          </p:nvPr>
        </p:nvSpPr>
        <p:spPr>
          <a:xfrm>
            <a:off x="4572246"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8" name="Tijdelijke aanduiding voor tekst 2"/>
          <p:cNvSpPr>
            <a:spLocks noGrp="1"/>
          </p:cNvSpPr>
          <p:nvPr>
            <p:ph type="body" sz="quarter" idx="11" hasCustomPrompt="1"/>
          </p:nvPr>
        </p:nvSpPr>
        <p:spPr>
          <a:xfrm>
            <a:off x="4570446"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1" name="Tijdelijke aanduiding voor afbeelding 8">
            <a:extLst>
              <a:ext uri="{FF2B5EF4-FFF2-40B4-BE49-F238E27FC236}">
                <a16:creationId xmlns:a16="http://schemas.microsoft.com/office/drawing/2014/main" id="{5C76FA56-57C1-7C4A-A3B3-3E4CF99095CA}"/>
              </a:ext>
            </a:extLst>
          </p:cNvPr>
          <p:cNvSpPr>
            <a:spLocks noGrp="1"/>
          </p:cNvSpPr>
          <p:nvPr>
            <p:ph type="pic" sz="quarter" idx="12"/>
          </p:nvPr>
        </p:nvSpPr>
        <p:spPr>
          <a:xfrm>
            <a:off x="1131678" y="1430215"/>
            <a:ext cx="3146047" cy="5142523"/>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211257224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ekst met afbeelding recht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1" name="Tijdelijke aanduiding voor afbeelding 8">
            <a:extLst>
              <a:ext uri="{FF2B5EF4-FFF2-40B4-BE49-F238E27FC236}">
                <a16:creationId xmlns:a16="http://schemas.microsoft.com/office/drawing/2014/main" id="{F4DC4160-D8F4-AB43-B3D2-5781B0AED1B8}"/>
              </a:ext>
            </a:extLst>
          </p:cNvPr>
          <p:cNvSpPr>
            <a:spLocks noGrp="1"/>
          </p:cNvSpPr>
          <p:nvPr>
            <p:ph type="pic" sz="quarter" idx="10"/>
          </p:nvPr>
        </p:nvSpPr>
        <p:spPr>
          <a:xfrm>
            <a:off x="5716599" y="1430215"/>
            <a:ext cx="3146047" cy="5142523"/>
          </a:xfrm>
          <a:prstGeom prst="rect">
            <a:avLst/>
          </a:prstGeom>
        </p:spPr>
        <p:txBody>
          <a:bodyPr/>
          <a:lstStyle/>
          <a:p>
            <a:r>
              <a:rPr lang="nl-BE"/>
              <a:t>Sleep de afbeelding naar de tijdelijke aanduiding of klik op het pictogram als u een afbeelding wilt toevoegen</a:t>
            </a:r>
            <a:endParaRPr lang="nl-NL" dirty="0"/>
          </a:p>
        </p:txBody>
      </p:sp>
      <p:sp>
        <p:nvSpPr>
          <p:cNvPr id="12" name="Subtitle 2">
            <a:extLst>
              <a:ext uri="{FF2B5EF4-FFF2-40B4-BE49-F238E27FC236}">
                <a16:creationId xmlns:a16="http://schemas.microsoft.com/office/drawing/2014/main" id="{6D558BB2-AE69-E04D-A4C0-60D029E5C97E}"/>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3" name="Tijdelijke aanduiding voor tekst 2">
            <a:extLst>
              <a:ext uri="{FF2B5EF4-FFF2-40B4-BE49-F238E27FC236}">
                <a16:creationId xmlns:a16="http://schemas.microsoft.com/office/drawing/2014/main" id="{093587B6-2FC6-4E4C-9D91-3EDC2B1F7F3F}"/>
              </a:ext>
            </a:extLst>
          </p:cNvPr>
          <p:cNvSpPr>
            <a:spLocks noGrp="1"/>
          </p:cNvSpPr>
          <p:nvPr>
            <p:ph type="body" sz="quarter" idx="11"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Tree>
    <p:extLst>
      <p:ext uri="{BB962C8B-B14F-4D97-AF65-F5344CB8AC3E}">
        <p14:creationId xmlns:p14="http://schemas.microsoft.com/office/powerpoint/2010/main" val="10759263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Tekst met afbeelding link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8" name="Subtitle 2">
            <a:extLst>
              <a:ext uri="{FF2B5EF4-FFF2-40B4-BE49-F238E27FC236}">
                <a16:creationId xmlns:a16="http://schemas.microsoft.com/office/drawing/2014/main" id="{C41CC53B-699C-7647-A188-024492E5E92A}"/>
              </a:ext>
            </a:extLst>
          </p:cNvPr>
          <p:cNvSpPr>
            <a:spLocks noGrp="1"/>
          </p:cNvSpPr>
          <p:nvPr>
            <p:ph type="subTitle" idx="1" hasCustomPrompt="1"/>
          </p:nvPr>
        </p:nvSpPr>
        <p:spPr>
          <a:xfrm>
            <a:off x="4572246"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4" name="Tijdelijke aanduiding voor tekst 2">
            <a:extLst>
              <a:ext uri="{FF2B5EF4-FFF2-40B4-BE49-F238E27FC236}">
                <a16:creationId xmlns:a16="http://schemas.microsoft.com/office/drawing/2014/main" id="{88E8F226-EFA0-EF44-8674-CA66ED4A3E54}"/>
              </a:ext>
            </a:extLst>
          </p:cNvPr>
          <p:cNvSpPr>
            <a:spLocks noGrp="1"/>
          </p:cNvSpPr>
          <p:nvPr>
            <p:ph type="body" sz="quarter" idx="11" hasCustomPrompt="1"/>
          </p:nvPr>
        </p:nvSpPr>
        <p:spPr>
          <a:xfrm>
            <a:off x="4570446"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5" name="Tijdelijke aanduiding voor afbeelding 8">
            <a:extLst>
              <a:ext uri="{FF2B5EF4-FFF2-40B4-BE49-F238E27FC236}">
                <a16:creationId xmlns:a16="http://schemas.microsoft.com/office/drawing/2014/main" id="{354E3483-91A5-3245-A315-EF2848D50A15}"/>
              </a:ext>
            </a:extLst>
          </p:cNvPr>
          <p:cNvSpPr>
            <a:spLocks noGrp="1"/>
          </p:cNvSpPr>
          <p:nvPr>
            <p:ph type="pic" sz="quarter" idx="12"/>
          </p:nvPr>
        </p:nvSpPr>
        <p:spPr>
          <a:xfrm>
            <a:off x="1131678" y="1430215"/>
            <a:ext cx="3146047" cy="5142523"/>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15380517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kst met afbeelding rechrts - Blauwe titelbalk">
    <p:spTree>
      <p:nvGrpSpPr>
        <p:cNvPr id="1" name=""/>
        <p:cNvGrpSpPr/>
        <p:nvPr/>
      </p:nvGrpSpPr>
      <p:grpSpPr>
        <a:xfrm>
          <a:off x="0" y="0"/>
          <a:ext cx="0" cy="0"/>
          <a:chOff x="0" y="0"/>
          <a:chExt cx="0" cy="0"/>
        </a:xfrm>
      </p:grpSpPr>
      <p:sp>
        <p:nvSpPr>
          <p:cNvPr id="9" name="Rechthoek 8"/>
          <p:cNvSpPr/>
          <p:nvPr userDrawn="1"/>
        </p:nvSpPr>
        <p:spPr>
          <a:xfrm>
            <a:off x="-2972" y="0"/>
            <a:ext cx="9146972"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2" name="Tijdelijke aanduiding voor afbeelding 8">
            <a:extLst>
              <a:ext uri="{FF2B5EF4-FFF2-40B4-BE49-F238E27FC236}">
                <a16:creationId xmlns:a16="http://schemas.microsoft.com/office/drawing/2014/main" id="{A5777C3F-EDD6-9D43-A548-B8E0EC79DD8D}"/>
              </a:ext>
            </a:extLst>
          </p:cNvPr>
          <p:cNvSpPr>
            <a:spLocks noGrp="1"/>
          </p:cNvSpPr>
          <p:nvPr>
            <p:ph type="pic" sz="quarter" idx="10"/>
          </p:nvPr>
        </p:nvSpPr>
        <p:spPr>
          <a:xfrm>
            <a:off x="5716599" y="1430215"/>
            <a:ext cx="3146047" cy="5142523"/>
          </a:xfrm>
          <a:prstGeom prst="rect">
            <a:avLst/>
          </a:prstGeom>
        </p:spPr>
        <p:txBody>
          <a:bodyPr/>
          <a:lstStyle/>
          <a:p>
            <a:r>
              <a:rPr lang="nl-BE"/>
              <a:t>Sleep de afbeelding naar de tijdelijke aanduiding of klik op het pictogram als u een afbeelding wilt toevoegen</a:t>
            </a:r>
            <a:endParaRPr lang="nl-NL" dirty="0"/>
          </a:p>
        </p:txBody>
      </p:sp>
      <p:sp>
        <p:nvSpPr>
          <p:cNvPr id="13" name="Subtitle 2">
            <a:extLst>
              <a:ext uri="{FF2B5EF4-FFF2-40B4-BE49-F238E27FC236}">
                <a16:creationId xmlns:a16="http://schemas.microsoft.com/office/drawing/2014/main" id="{9EBE2E58-4E99-CF4B-A0C2-F09A2FA4A1FF}"/>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5" name="Tijdelijke aanduiding voor tekst 2">
            <a:extLst>
              <a:ext uri="{FF2B5EF4-FFF2-40B4-BE49-F238E27FC236}">
                <a16:creationId xmlns:a16="http://schemas.microsoft.com/office/drawing/2014/main" id="{6C10B294-6711-F04F-AE5A-821DB6D77162}"/>
              </a:ext>
            </a:extLst>
          </p:cNvPr>
          <p:cNvSpPr>
            <a:spLocks noGrp="1"/>
          </p:cNvSpPr>
          <p:nvPr>
            <p:ph type="body" sz="quarter" idx="11"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Tree>
    <p:extLst>
      <p:ext uri="{BB962C8B-B14F-4D97-AF65-F5344CB8AC3E}">
        <p14:creationId xmlns:p14="http://schemas.microsoft.com/office/powerpoint/2010/main" val="32766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 Groen">
    <p:spTree>
      <p:nvGrpSpPr>
        <p:cNvPr id="1" name=""/>
        <p:cNvGrpSpPr/>
        <p:nvPr/>
      </p:nvGrpSpPr>
      <p:grpSpPr>
        <a:xfrm>
          <a:off x="0" y="0"/>
          <a:ext cx="0" cy="0"/>
          <a:chOff x="0" y="0"/>
          <a:chExt cx="0" cy="0"/>
        </a:xfrm>
      </p:grpSpPr>
      <p:sp>
        <p:nvSpPr>
          <p:cNvPr id="9" name="Rechthoek 8"/>
          <p:cNvSpPr/>
          <p:nvPr userDrawn="1"/>
        </p:nvSpPr>
        <p:spPr>
          <a:xfrm>
            <a:off x="1146132" y="3432132"/>
            <a:ext cx="7997867" cy="2273473"/>
          </a:xfrm>
          <a:prstGeom prst="rect">
            <a:avLst/>
          </a:prstGeom>
          <a:solidFill>
            <a:srgbClr val="007B5F"/>
          </a:solidFill>
          <a:ln>
            <a:solidFill>
              <a:srgbClr val="007B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ijdelijke aanduiding voor tekst 16"/>
          <p:cNvSpPr>
            <a:spLocks noGrp="1"/>
          </p:cNvSpPr>
          <p:nvPr>
            <p:ph type="body" sz="quarter" idx="10" hasCustomPrompt="1"/>
          </p:nvPr>
        </p:nvSpPr>
        <p:spPr>
          <a:xfrm>
            <a:off x="1490523" y="3751835"/>
            <a:ext cx="6507347" cy="1220674"/>
          </a:xfrm>
          <a:prstGeom prst="rect">
            <a:avLst/>
          </a:prstGeom>
        </p:spPr>
        <p:txBody>
          <a:bodyPr lIns="0" tIns="0" rIns="0" bIns="0" anchor="b"/>
          <a:lstStyle>
            <a:lvl1pPr marL="0" indent="0">
              <a:buNone/>
              <a:defRPr sz="420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22" name="Subtitle 2"/>
          <p:cNvSpPr>
            <a:spLocks noGrp="1"/>
          </p:cNvSpPr>
          <p:nvPr>
            <p:ph type="subTitle" idx="1" hasCustomPrompt="1"/>
          </p:nvPr>
        </p:nvSpPr>
        <p:spPr>
          <a:xfrm>
            <a:off x="1515980" y="5140815"/>
            <a:ext cx="6488356" cy="56479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jdelijke aanduiding voor afbeelding 6">
            <a:extLst>
              <a:ext uri="{FF2B5EF4-FFF2-40B4-BE49-F238E27FC236}">
                <a16:creationId xmlns:a16="http://schemas.microsoft.com/office/drawing/2014/main" id="{2FE40E73-8C70-1149-B34A-5044338371CA}"/>
              </a:ext>
            </a:extLst>
          </p:cNvPr>
          <p:cNvSpPr>
            <a:spLocks noGrp="1"/>
          </p:cNvSpPr>
          <p:nvPr>
            <p:ph type="pic" sz="quarter" idx="11"/>
          </p:nvPr>
        </p:nvSpPr>
        <p:spPr>
          <a:xfrm>
            <a:off x="0" y="0"/>
            <a:ext cx="9144000" cy="6858000"/>
          </a:xfrm>
          <a:custGeom>
            <a:avLst/>
            <a:gdLst>
              <a:gd name="connsiteX0" fmla="*/ 1145930 w 9144000"/>
              <a:gd name="connsiteY0" fmla="*/ 3432132 h 6858000"/>
              <a:gd name="connsiteX1" fmla="*/ 1145930 w 9144000"/>
              <a:gd name="connsiteY1" fmla="*/ 5705605 h 6858000"/>
              <a:gd name="connsiteX2" fmla="*/ 9143796 w 9144000"/>
              <a:gd name="connsiteY2" fmla="*/ 5705605 h 6858000"/>
              <a:gd name="connsiteX3" fmla="*/ 9143796 w 9144000"/>
              <a:gd name="connsiteY3" fmla="*/ 3432132 h 6858000"/>
              <a:gd name="connsiteX4" fmla="*/ 2292264 w 9144000"/>
              <a:gd name="connsiteY4" fmla="*/ 0 h 6858000"/>
              <a:gd name="connsiteX5" fmla="*/ 9144000 w 9144000"/>
              <a:gd name="connsiteY5" fmla="*/ 0 h 6858000"/>
              <a:gd name="connsiteX6" fmla="*/ 9144000 w 9144000"/>
              <a:gd name="connsiteY6" fmla="*/ 6858000 h 6858000"/>
              <a:gd name="connsiteX7" fmla="*/ 0 w 9144000"/>
              <a:gd name="connsiteY7" fmla="*/ 6858000 h 6858000"/>
              <a:gd name="connsiteX8" fmla="*/ 0 w 9144000"/>
              <a:gd name="connsiteY8" fmla="*/ 1146132 h 6858000"/>
              <a:gd name="connsiteX9" fmla="*/ 1145931 w 9144000"/>
              <a:gd name="connsiteY9" fmla="*/ 1146132 h 6858000"/>
              <a:gd name="connsiteX10" fmla="*/ 2292264 w 9144000"/>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0" h="6858000">
                <a:moveTo>
                  <a:pt x="1145930" y="3432132"/>
                </a:moveTo>
                <a:lnTo>
                  <a:pt x="1145930" y="5705605"/>
                </a:lnTo>
                <a:lnTo>
                  <a:pt x="9143796" y="5705605"/>
                </a:lnTo>
                <a:lnTo>
                  <a:pt x="9143796" y="3432132"/>
                </a:lnTo>
                <a:close/>
                <a:moveTo>
                  <a:pt x="2292264" y="0"/>
                </a:moveTo>
                <a:lnTo>
                  <a:pt x="9144000" y="0"/>
                </a:lnTo>
                <a:lnTo>
                  <a:pt x="9144000" y="6858000"/>
                </a:lnTo>
                <a:lnTo>
                  <a:pt x="0" y="6858000"/>
                </a:lnTo>
                <a:lnTo>
                  <a:pt x="0" y="1146132"/>
                </a:lnTo>
                <a:lnTo>
                  <a:pt x="1145931" y="1146132"/>
                </a:lnTo>
                <a:lnTo>
                  <a:pt x="2292264" y="1146132"/>
                </a:lnTo>
                <a:close/>
              </a:path>
            </a:pathLst>
          </a:custGeom>
        </p:spPr>
        <p:txBody>
          <a:bodyPr wrap="square">
            <a:noAutofit/>
          </a:bodyPr>
          <a:lstStyle/>
          <a:p>
            <a:endParaRPr lang="nl-BE"/>
          </a:p>
        </p:txBody>
      </p:sp>
      <p:pic>
        <p:nvPicPr>
          <p:cNvPr id="14" name="Afbeelding 13">
            <a:extLst>
              <a:ext uri="{FF2B5EF4-FFF2-40B4-BE49-F238E27FC236}">
                <a16:creationId xmlns:a16="http://schemas.microsoft.com/office/drawing/2014/main" id="{6A794F81-EB89-FE40-BA37-96D25CB48C2C}"/>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203207710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Tekst met afbeelding links - Blauwe titelbalk">
    <p:spTree>
      <p:nvGrpSpPr>
        <p:cNvPr id="1" name=""/>
        <p:cNvGrpSpPr/>
        <p:nvPr/>
      </p:nvGrpSpPr>
      <p:grpSpPr>
        <a:xfrm>
          <a:off x="0" y="0"/>
          <a:ext cx="0" cy="0"/>
          <a:chOff x="0" y="0"/>
          <a:chExt cx="0" cy="0"/>
        </a:xfrm>
      </p:grpSpPr>
      <p:sp>
        <p:nvSpPr>
          <p:cNvPr id="9" name="Rechthoek 8"/>
          <p:cNvSpPr/>
          <p:nvPr userDrawn="1"/>
        </p:nvSpPr>
        <p:spPr>
          <a:xfrm>
            <a:off x="-2972" y="0"/>
            <a:ext cx="9146972"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1"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7" name="Subtitle 2">
            <a:extLst>
              <a:ext uri="{FF2B5EF4-FFF2-40B4-BE49-F238E27FC236}">
                <a16:creationId xmlns:a16="http://schemas.microsoft.com/office/drawing/2014/main" id="{3FE6D6F5-49F5-2548-981A-2B5185B7B58F}"/>
              </a:ext>
            </a:extLst>
          </p:cNvPr>
          <p:cNvSpPr>
            <a:spLocks noGrp="1"/>
          </p:cNvSpPr>
          <p:nvPr>
            <p:ph type="subTitle" idx="1" hasCustomPrompt="1"/>
          </p:nvPr>
        </p:nvSpPr>
        <p:spPr>
          <a:xfrm>
            <a:off x="4572246"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8" name="Tijdelijke aanduiding voor tekst 2">
            <a:extLst>
              <a:ext uri="{FF2B5EF4-FFF2-40B4-BE49-F238E27FC236}">
                <a16:creationId xmlns:a16="http://schemas.microsoft.com/office/drawing/2014/main" id="{4D221938-488A-3849-9067-68E9BD02AB6D}"/>
              </a:ext>
            </a:extLst>
          </p:cNvPr>
          <p:cNvSpPr>
            <a:spLocks noGrp="1"/>
          </p:cNvSpPr>
          <p:nvPr>
            <p:ph type="body" sz="quarter" idx="11" hasCustomPrompt="1"/>
          </p:nvPr>
        </p:nvSpPr>
        <p:spPr>
          <a:xfrm>
            <a:off x="4570446"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9" name="Tijdelijke aanduiding voor afbeelding 8">
            <a:extLst>
              <a:ext uri="{FF2B5EF4-FFF2-40B4-BE49-F238E27FC236}">
                <a16:creationId xmlns:a16="http://schemas.microsoft.com/office/drawing/2014/main" id="{5A757AD6-A130-564F-90A5-BF856425939D}"/>
              </a:ext>
            </a:extLst>
          </p:cNvPr>
          <p:cNvSpPr>
            <a:spLocks noGrp="1"/>
          </p:cNvSpPr>
          <p:nvPr>
            <p:ph type="pic" sz="quarter" idx="12"/>
          </p:nvPr>
        </p:nvSpPr>
        <p:spPr>
          <a:xfrm>
            <a:off x="1131678" y="1430215"/>
            <a:ext cx="3146047" cy="5142523"/>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22604993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ekst met afbeelding rechts - Grijz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1" name="Tijdelijke aanduiding voor afbeelding 8">
            <a:extLst>
              <a:ext uri="{FF2B5EF4-FFF2-40B4-BE49-F238E27FC236}">
                <a16:creationId xmlns:a16="http://schemas.microsoft.com/office/drawing/2014/main" id="{F3B18790-E194-4543-838B-4404340AF6B8}"/>
              </a:ext>
            </a:extLst>
          </p:cNvPr>
          <p:cNvSpPr>
            <a:spLocks noGrp="1"/>
          </p:cNvSpPr>
          <p:nvPr>
            <p:ph type="pic" sz="quarter" idx="10"/>
          </p:nvPr>
        </p:nvSpPr>
        <p:spPr>
          <a:xfrm>
            <a:off x="5716599" y="1430215"/>
            <a:ext cx="3146047" cy="5142523"/>
          </a:xfrm>
          <a:prstGeom prst="rect">
            <a:avLst/>
          </a:prstGeom>
        </p:spPr>
        <p:txBody>
          <a:bodyPr/>
          <a:lstStyle/>
          <a:p>
            <a:r>
              <a:rPr lang="nl-BE"/>
              <a:t>Sleep de afbeelding naar de tijdelijke aanduiding of klik op het pictogram als u een afbeelding wilt toevoegen</a:t>
            </a:r>
            <a:endParaRPr lang="nl-NL" dirty="0"/>
          </a:p>
        </p:txBody>
      </p:sp>
      <p:sp>
        <p:nvSpPr>
          <p:cNvPr id="12" name="Subtitle 2">
            <a:extLst>
              <a:ext uri="{FF2B5EF4-FFF2-40B4-BE49-F238E27FC236}">
                <a16:creationId xmlns:a16="http://schemas.microsoft.com/office/drawing/2014/main" id="{5C14C49E-969B-4642-B5B2-FAFA2EC2369F}"/>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3" name="Tijdelijke aanduiding voor tekst 2">
            <a:extLst>
              <a:ext uri="{FF2B5EF4-FFF2-40B4-BE49-F238E27FC236}">
                <a16:creationId xmlns:a16="http://schemas.microsoft.com/office/drawing/2014/main" id="{06B54CD0-5B2B-1348-854D-82B72442A1D7}"/>
              </a:ext>
            </a:extLst>
          </p:cNvPr>
          <p:cNvSpPr>
            <a:spLocks noGrp="1"/>
          </p:cNvSpPr>
          <p:nvPr>
            <p:ph type="body" sz="quarter" idx="11"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Tree>
    <p:extLst>
      <p:ext uri="{BB962C8B-B14F-4D97-AF65-F5344CB8AC3E}">
        <p14:creationId xmlns:p14="http://schemas.microsoft.com/office/powerpoint/2010/main" val="134824444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Tekst met afbeelding links - Grijze titelbalk">
    <p:spTree>
      <p:nvGrpSpPr>
        <p:cNvPr id="1" name=""/>
        <p:cNvGrpSpPr/>
        <p:nvPr/>
      </p:nvGrpSpPr>
      <p:grpSpPr>
        <a:xfrm>
          <a:off x="0" y="0"/>
          <a:ext cx="0" cy="0"/>
          <a:chOff x="0" y="0"/>
          <a:chExt cx="0" cy="0"/>
        </a:xfrm>
      </p:grpSpPr>
      <p:sp>
        <p:nvSpPr>
          <p:cNvPr id="4" name="Rechthoek 3"/>
          <p:cNvSpPr/>
          <p:nvPr userDrawn="1"/>
        </p:nvSpPr>
        <p:spPr>
          <a:xfrm>
            <a:off x="-2973" y="1"/>
            <a:ext cx="9146973"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0" name="Tijdelijke aanduiding voor dianummer 1"/>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8" name="Subtitle 2">
            <a:extLst>
              <a:ext uri="{FF2B5EF4-FFF2-40B4-BE49-F238E27FC236}">
                <a16:creationId xmlns:a16="http://schemas.microsoft.com/office/drawing/2014/main" id="{AD777A63-4814-484A-9361-8293C6C4BF34}"/>
              </a:ext>
            </a:extLst>
          </p:cNvPr>
          <p:cNvSpPr>
            <a:spLocks noGrp="1"/>
          </p:cNvSpPr>
          <p:nvPr>
            <p:ph type="subTitle" idx="1" hasCustomPrompt="1"/>
          </p:nvPr>
        </p:nvSpPr>
        <p:spPr>
          <a:xfrm>
            <a:off x="4572246"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4" name="Tijdelijke aanduiding voor tekst 2">
            <a:extLst>
              <a:ext uri="{FF2B5EF4-FFF2-40B4-BE49-F238E27FC236}">
                <a16:creationId xmlns:a16="http://schemas.microsoft.com/office/drawing/2014/main" id="{CAF3A39E-0331-6B42-B08B-1357B7382C5B}"/>
              </a:ext>
            </a:extLst>
          </p:cNvPr>
          <p:cNvSpPr>
            <a:spLocks noGrp="1"/>
          </p:cNvSpPr>
          <p:nvPr>
            <p:ph type="body" sz="quarter" idx="11" hasCustomPrompt="1"/>
          </p:nvPr>
        </p:nvSpPr>
        <p:spPr>
          <a:xfrm>
            <a:off x="4570446"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5" name="Tijdelijke aanduiding voor afbeelding 8">
            <a:extLst>
              <a:ext uri="{FF2B5EF4-FFF2-40B4-BE49-F238E27FC236}">
                <a16:creationId xmlns:a16="http://schemas.microsoft.com/office/drawing/2014/main" id="{E6E328C2-76D9-8941-A1BB-2E7B516FACC7}"/>
              </a:ext>
            </a:extLst>
          </p:cNvPr>
          <p:cNvSpPr>
            <a:spLocks noGrp="1"/>
          </p:cNvSpPr>
          <p:nvPr>
            <p:ph type="pic" sz="quarter" idx="12"/>
          </p:nvPr>
        </p:nvSpPr>
        <p:spPr>
          <a:xfrm>
            <a:off x="1131678" y="1430215"/>
            <a:ext cx="3146047" cy="5142523"/>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162159040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Tekst met twee afbeeldingen rechts - Rode titelbalk">
    <p:spTree>
      <p:nvGrpSpPr>
        <p:cNvPr id="1" name=""/>
        <p:cNvGrpSpPr/>
        <p:nvPr/>
      </p:nvGrpSpPr>
      <p:grpSpPr>
        <a:xfrm>
          <a:off x="0" y="0"/>
          <a:ext cx="0" cy="0"/>
          <a:chOff x="0" y="0"/>
          <a:chExt cx="0" cy="0"/>
        </a:xfrm>
      </p:grpSpPr>
      <p:sp>
        <p:nvSpPr>
          <p:cNvPr id="3" name="Tijdelijke aanduiding voor afbeelding 8"/>
          <p:cNvSpPr>
            <a:spLocks noGrp="1"/>
          </p:cNvSpPr>
          <p:nvPr>
            <p:ph type="pic" sz="quarter" idx="10"/>
          </p:nvPr>
        </p:nvSpPr>
        <p:spPr>
          <a:xfrm>
            <a:off x="5716599"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4" name="Rechthoek 3"/>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afbeelding 8"/>
          <p:cNvSpPr>
            <a:spLocks noGrp="1"/>
          </p:cNvSpPr>
          <p:nvPr>
            <p:ph type="pic" sz="quarter" idx="11"/>
          </p:nvPr>
        </p:nvSpPr>
        <p:spPr>
          <a:xfrm>
            <a:off x="5716599"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6470FD4B-F1F1-4145-BD68-B46D708FE4F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5" name="Tijdelijke aanduiding voor tekst 2">
            <a:extLst>
              <a:ext uri="{FF2B5EF4-FFF2-40B4-BE49-F238E27FC236}">
                <a16:creationId xmlns:a16="http://schemas.microsoft.com/office/drawing/2014/main" id="{BEB1C111-54C2-FA4E-B8A9-BB1E4A55AA24}"/>
              </a:ext>
            </a:extLst>
          </p:cNvPr>
          <p:cNvSpPr>
            <a:spLocks noGrp="1"/>
          </p:cNvSpPr>
          <p:nvPr>
            <p:ph type="body" sz="quarter" idx="14"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6" name="Subtitle 2">
            <a:extLst>
              <a:ext uri="{FF2B5EF4-FFF2-40B4-BE49-F238E27FC236}">
                <a16:creationId xmlns:a16="http://schemas.microsoft.com/office/drawing/2014/main" id="{78EF88EE-12F5-E047-9DDC-1B317515AF1B}"/>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20616112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_Tekst met twee afbeeldingen links - Rode titelbalk">
    <p:spTree>
      <p:nvGrpSpPr>
        <p:cNvPr id="1" name=""/>
        <p:cNvGrpSpPr/>
        <p:nvPr/>
      </p:nvGrpSpPr>
      <p:grpSpPr>
        <a:xfrm>
          <a:off x="0" y="0"/>
          <a:ext cx="0" cy="0"/>
          <a:chOff x="0" y="0"/>
          <a:chExt cx="0" cy="0"/>
        </a:xfrm>
      </p:grpSpPr>
      <p:sp>
        <p:nvSpPr>
          <p:cNvPr id="4" name="Rechthoek 3"/>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6470FD4B-F1F1-4145-BD68-B46D708FE4F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5" name="Tijdelijke aanduiding voor tekst 2">
            <a:extLst>
              <a:ext uri="{FF2B5EF4-FFF2-40B4-BE49-F238E27FC236}">
                <a16:creationId xmlns:a16="http://schemas.microsoft.com/office/drawing/2014/main" id="{BEB1C111-54C2-FA4E-B8A9-BB1E4A55AA24}"/>
              </a:ext>
            </a:extLst>
          </p:cNvPr>
          <p:cNvSpPr>
            <a:spLocks noGrp="1"/>
          </p:cNvSpPr>
          <p:nvPr>
            <p:ph type="body" sz="quarter" idx="14" hasCustomPrompt="1"/>
          </p:nvPr>
        </p:nvSpPr>
        <p:spPr>
          <a:xfrm>
            <a:off x="4562632"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6" name="Subtitle 2">
            <a:extLst>
              <a:ext uri="{FF2B5EF4-FFF2-40B4-BE49-F238E27FC236}">
                <a16:creationId xmlns:a16="http://schemas.microsoft.com/office/drawing/2014/main" id="{78EF88EE-12F5-E047-9DDC-1B317515AF1B}"/>
              </a:ext>
            </a:extLst>
          </p:cNvPr>
          <p:cNvSpPr>
            <a:spLocks noGrp="1"/>
          </p:cNvSpPr>
          <p:nvPr>
            <p:ph type="subTitle" idx="1" hasCustomPrompt="1"/>
          </p:nvPr>
        </p:nvSpPr>
        <p:spPr>
          <a:xfrm>
            <a:off x="4564432"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9" name="Tijdelijke aanduiding voor afbeelding 8">
            <a:extLst>
              <a:ext uri="{FF2B5EF4-FFF2-40B4-BE49-F238E27FC236}">
                <a16:creationId xmlns:a16="http://schemas.microsoft.com/office/drawing/2014/main" id="{48D7311D-BF86-2A4B-8397-CD1A5319AA2A}"/>
              </a:ext>
            </a:extLst>
          </p:cNvPr>
          <p:cNvSpPr>
            <a:spLocks noGrp="1"/>
          </p:cNvSpPr>
          <p:nvPr>
            <p:ph type="pic" sz="quarter" idx="15"/>
          </p:nvPr>
        </p:nvSpPr>
        <p:spPr>
          <a:xfrm>
            <a:off x="1137104"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1" name="Tijdelijke aanduiding voor afbeelding 8">
            <a:extLst>
              <a:ext uri="{FF2B5EF4-FFF2-40B4-BE49-F238E27FC236}">
                <a16:creationId xmlns:a16="http://schemas.microsoft.com/office/drawing/2014/main" id="{314B7D19-9B9C-F147-A406-00A871B8BB46}"/>
              </a:ext>
            </a:extLst>
          </p:cNvPr>
          <p:cNvSpPr>
            <a:spLocks noGrp="1"/>
          </p:cNvSpPr>
          <p:nvPr>
            <p:ph type="pic" sz="quarter" idx="16"/>
          </p:nvPr>
        </p:nvSpPr>
        <p:spPr>
          <a:xfrm>
            <a:off x="1137104"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8004587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kst met twee afbeeldingen recht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D915A898-D7F9-D843-B7CF-85490480C82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3" name="Tijdelijke aanduiding voor afbeelding 8">
            <a:extLst>
              <a:ext uri="{FF2B5EF4-FFF2-40B4-BE49-F238E27FC236}">
                <a16:creationId xmlns:a16="http://schemas.microsoft.com/office/drawing/2014/main" id="{19778451-4534-0147-B41F-84E3E4B077DF}"/>
              </a:ext>
            </a:extLst>
          </p:cNvPr>
          <p:cNvSpPr>
            <a:spLocks noGrp="1"/>
          </p:cNvSpPr>
          <p:nvPr>
            <p:ph type="pic" sz="quarter" idx="10"/>
          </p:nvPr>
        </p:nvSpPr>
        <p:spPr>
          <a:xfrm>
            <a:off x="5716599"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4" name="Tijdelijke aanduiding voor afbeelding 8">
            <a:extLst>
              <a:ext uri="{FF2B5EF4-FFF2-40B4-BE49-F238E27FC236}">
                <a16:creationId xmlns:a16="http://schemas.microsoft.com/office/drawing/2014/main" id="{0748A387-EFE6-184D-BD3B-D009A71FD713}"/>
              </a:ext>
            </a:extLst>
          </p:cNvPr>
          <p:cNvSpPr>
            <a:spLocks noGrp="1"/>
          </p:cNvSpPr>
          <p:nvPr>
            <p:ph type="pic" sz="quarter" idx="11"/>
          </p:nvPr>
        </p:nvSpPr>
        <p:spPr>
          <a:xfrm>
            <a:off x="5716599"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Tijdelijke aanduiding voor tekst 2">
            <a:extLst>
              <a:ext uri="{FF2B5EF4-FFF2-40B4-BE49-F238E27FC236}">
                <a16:creationId xmlns:a16="http://schemas.microsoft.com/office/drawing/2014/main" id="{6D3BD070-5527-9946-87A7-CE66D314377B}"/>
              </a:ext>
            </a:extLst>
          </p:cNvPr>
          <p:cNvSpPr>
            <a:spLocks noGrp="1"/>
          </p:cNvSpPr>
          <p:nvPr>
            <p:ph type="body" sz="quarter" idx="14"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6" name="Subtitle 2">
            <a:extLst>
              <a:ext uri="{FF2B5EF4-FFF2-40B4-BE49-F238E27FC236}">
                <a16:creationId xmlns:a16="http://schemas.microsoft.com/office/drawing/2014/main" id="{EF3D8BA5-8388-C943-BDD0-3E9DF6347F0D}"/>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196303256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ekst met twee afbeeldingen link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D915A898-D7F9-D843-B7CF-85490480C82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9" name="Tijdelijke aanduiding voor tekst 2">
            <a:extLst>
              <a:ext uri="{FF2B5EF4-FFF2-40B4-BE49-F238E27FC236}">
                <a16:creationId xmlns:a16="http://schemas.microsoft.com/office/drawing/2014/main" id="{415BEF79-2085-EC4D-A435-51117C02A733}"/>
              </a:ext>
            </a:extLst>
          </p:cNvPr>
          <p:cNvSpPr>
            <a:spLocks noGrp="1"/>
          </p:cNvSpPr>
          <p:nvPr>
            <p:ph type="body" sz="quarter" idx="14" hasCustomPrompt="1"/>
          </p:nvPr>
        </p:nvSpPr>
        <p:spPr>
          <a:xfrm>
            <a:off x="4562632"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1" name="Subtitle 2">
            <a:extLst>
              <a:ext uri="{FF2B5EF4-FFF2-40B4-BE49-F238E27FC236}">
                <a16:creationId xmlns:a16="http://schemas.microsoft.com/office/drawing/2014/main" id="{11E1AF44-99AE-2B41-A0FE-FD72E9BAAE46}"/>
              </a:ext>
            </a:extLst>
          </p:cNvPr>
          <p:cNvSpPr>
            <a:spLocks noGrp="1"/>
          </p:cNvSpPr>
          <p:nvPr>
            <p:ph type="subTitle" idx="1" hasCustomPrompt="1"/>
          </p:nvPr>
        </p:nvSpPr>
        <p:spPr>
          <a:xfrm>
            <a:off x="4564432"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7" name="Tijdelijke aanduiding voor afbeelding 8">
            <a:extLst>
              <a:ext uri="{FF2B5EF4-FFF2-40B4-BE49-F238E27FC236}">
                <a16:creationId xmlns:a16="http://schemas.microsoft.com/office/drawing/2014/main" id="{0564EF67-146E-0743-98D2-6A7CDCF3004B}"/>
              </a:ext>
            </a:extLst>
          </p:cNvPr>
          <p:cNvSpPr>
            <a:spLocks noGrp="1"/>
          </p:cNvSpPr>
          <p:nvPr>
            <p:ph type="pic" sz="quarter" idx="15"/>
          </p:nvPr>
        </p:nvSpPr>
        <p:spPr>
          <a:xfrm>
            <a:off x="1137104"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8" name="Tijdelijke aanduiding voor afbeelding 8">
            <a:extLst>
              <a:ext uri="{FF2B5EF4-FFF2-40B4-BE49-F238E27FC236}">
                <a16:creationId xmlns:a16="http://schemas.microsoft.com/office/drawing/2014/main" id="{0DF296D3-BCDD-D447-810C-DC67395ED0B9}"/>
              </a:ext>
            </a:extLst>
          </p:cNvPr>
          <p:cNvSpPr>
            <a:spLocks noGrp="1"/>
          </p:cNvSpPr>
          <p:nvPr>
            <p:ph type="pic" sz="quarter" idx="16"/>
          </p:nvPr>
        </p:nvSpPr>
        <p:spPr>
          <a:xfrm>
            <a:off x="1137104"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20414211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ekst met twee afbeeldingen rechts - Blauwe titelbalk">
    <p:spTree>
      <p:nvGrpSpPr>
        <p:cNvPr id="1" name=""/>
        <p:cNvGrpSpPr/>
        <p:nvPr/>
      </p:nvGrpSpPr>
      <p:grpSpPr>
        <a:xfrm>
          <a:off x="0" y="0"/>
          <a:ext cx="0" cy="0"/>
          <a:chOff x="0" y="0"/>
          <a:chExt cx="0" cy="0"/>
        </a:xfrm>
      </p:grpSpPr>
      <p:sp>
        <p:nvSpPr>
          <p:cNvPr id="5" name="Rechthoek 4"/>
          <p:cNvSpPr/>
          <p:nvPr userDrawn="1"/>
        </p:nvSpPr>
        <p:spPr>
          <a:xfrm>
            <a:off x="-2973" y="0"/>
            <a:ext cx="9146973"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dianummer 1">
            <a:extLst>
              <a:ext uri="{FF2B5EF4-FFF2-40B4-BE49-F238E27FC236}">
                <a16:creationId xmlns:a16="http://schemas.microsoft.com/office/drawing/2014/main" id="{6605B8CD-D80A-C94F-BF3F-7A2C1013FAF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4" name="Tijdelijke aanduiding voor afbeelding 8">
            <a:extLst>
              <a:ext uri="{FF2B5EF4-FFF2-40B4-BE49-F238E27FC236}">
                <a16:creationId xmlns:a16="http://schemas.microsoft.com/office/drawing/2014/main" id="{A8A43F53-64DA-A744-83F1-FFB2D58F05E9}"/>
              </a:ext>
            </a:extLst>
          </p:cNvPr>
          <p:cNvSpPr>
            <a:spLocks noGrp="1"/>
          </p:cNvSpPr>
          <p:nvPr>
            <p:ph type="pic" sz="quarter" idx="10"/>
          </p:nvPr>
        </p:nvSpPr>
        <p:spPr>
          <a:xfrm>
            <a:off x="5716599"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Tijdelijke aanduiding voor afbeelding 8">
            <a:extLst>
              <a:ext uri="{FF2B5EF4-FFF2-40B4-BE49-F238E27FC236}">
                <a16:creationId xmlns:a16="http://schemas.microsoft.com/office/drawing/2014/main" id="{E1A76D17-E3B3-C643-9451-463EB97853A5}"/>
              </a:ext>
            </a:extLst>
          </p:cNvPr>
          <p:cNvSpPr>
            <a:spLocks noGrp="1"/>
          </p:cNvSpPr>
          <p:nvPr>
            <p:ph type="pic" sz="quarter" idx="11"/>
          </p:nvPr>
        </p:nvSpPr>
        <p:spPr>
          <a:xfrm>
            <a:off x="5716599"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6" name="Tijdelijke aanduiding voor tekst 2">
            <a:extLst>
              <a:ext uri="{FF2B5EF4-FFF2-40B4-BE49-F238E27FC236}">
                <a16:creationId xmlns:a16="http://schemas.microsoft.com/office/drawing/2014/main" id="{34ECFFF1-9403-CA4B-90BE-E1EC408584B6}"/>
              </a:ext>
            </a:extLst>
          </p:cNvPr>
          <p:cNvSpPr>
            <a:spLocks noGrp="1"/>
          </p:cNvSpPr>
          <p:nvPr>
            <p:ph type="body" sz="quarter" idx="14"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7" name="Subtitle 2">
            <a:extLst>
              <a:ext uri="{FF2B5EF4-FFF2-40B4-BE49-F238E27FC236}">
                <a16:creationId xmlns:a16="http://schemas.microsoft.com/office/drawing/2014/main" id="{B694580B-991B-A64B-956A-8502F6CF8135}"/>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353343422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kst met twee afbeeldingen links - Blauwe titelbalk">
    <p:spTree>
      <p:nvGrpSpPr>
        <p:cNvPr id="1" name=""/>
        <p:cNvGrpSpPr/>
        <p:nvPr/>
      </p:nvGrpSpPr>
      <p:grpSpPr>
        <a:xfrm>
          <a:off x="0" y="0"/>
          <a:ext cx="0" cy="0"/>
          <a:chOff x="0" y="0"/>
          <a:chExt cx="0" cy="0"/>
        </a:xfrm>
      </p:grpSpPr>
      <p:sp>
        <p:nvSpPr>
          <p:cNvPr id="5" name="Rechthoek 4"/>
          <p:cNvSpPr/>
          <p:nvPr userDrawn="1"/>
        </p:nvSpPr>
        <p:spPr>
          <a:xfrm>
            <a:off x="-2973" y="1"/>
            <a:ext cx="9146973"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dianummer 1">
            <a:extLst>
              <a:ext uri="{FF2B5EF4-FFF2-40B4-BE49-F238E27FC236}">
                <a16:creationId xmlns:a16="http://schemas.microsoft.com/office/drawing/2014/main" id="{6605B8CD-D80A-C94F-BF3F-7A2C1013FAF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8" name="Tijdelijke aanduiding voor tekst 2">
            <a:extLst>
              <a:ext uri="{FF2B5EF4-FFF2-40B4-BE49-F238E27FC236}">
                <a16:creationId xmlns:a16="http://schemas.microsoft.com/office/drawing/2014/main" id="{FAA31E01-A39C-8048-986B-2835CE2FAAEC}"/>
              </a:ext>
            </a:extLst>
          </p:cNvPr>
          <p:cNvSpPr>
            <a:spLocks noGrp="1"/>
          </p:cNvSpPr>
          <p:nvPr>
            <p:ph type="body" sz="quarter" idx="14" hasCustomPrompt="1"/>
          </p:nvPr>
        </p:nvSpPr>
        <p:spPr>
          <a:xfrm>
            <a:off x="4562632"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9" name="Subtitle 2">
            <a:extLst>
              <a:ext uri="{FF2B5EF4-FFF2-40B4-BE49-F238E27FC236}">
                <a16:creationId xmlns:a16="http://schemas.microsoft.com/office/drawing/2014/main" id="{703C1B40-0D21-DC42-80D8-21C08E31293E}"/>
              </a:ext>
            </a:extLst>
          </p:cNvPr>
          <p:cNvSpPr>
            <a:spLocks noGrp="1"/>
          </p:cNvSpPr>
          <p:nvPr>
            <p:ph type="subTitle" idx="1" hasCustomPrompt="1"/>
          </p:nvPr>
        </p:nvSpPr>
        <p:spPr>
          <a:xfrm>
            <a:off x="4564432"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20" name="Tijdelijke aanduiding voor afbeelding 8">
            <a:extLst>
              <a:ext uri="{FF2B5EF4-FFF2-40B4-BE49-F238E27FC236}">
                <a16:creationId xmlns:a16="http://schemas.microsoft.com/office/drawing/2014/main" id="{0E1C4A41-64CA-3241-B6CB-356EA466C7B8}"/>
              </a:ext>
            </a:extLst>
          </p:cNvPr>
          <p:cNvSpPr>
            <a:spLocks noGrp="1"/>
          </p:cNvSpPr>
          <p:nvPr>
            <p:ph type="pic" sz="quarter" idx="15"/>
          </p:nvPr>
        </p:nvSpPr>
        <p:spPr>
          <a:xfrm>
            <a:off x="1137104"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21" name="Tijdelijke aanduiding voor afbeelding 8">
            <a:extLst>
              <a:ext uri="{FF2B5EF4-FFF2-40B4-BE49-F238E27FC236}">
                <a16:creationId xmlns:a16="http://schemas.microsoft.com/office/drawing/2014/main" id="{7A92E0DC-7B03-6C41-B35F-E07F863A18C0}"/>
              </a:ext>
            </a:extLst>
          </p:cNvPr>
          <p:cNvSpPr>
            <a:spLocks noGrp="1"/>
          </p:cNvSpPr>
          <p:nvPr>
            <p:ph type="pic" sz="quarter" idx="16"/>
          </p:nvPr>
        </p:nvSpPr>
        <p:spPr>
          <a:xfrm>
            <a:off x="1137104"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166593160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kst met twee afbeeldingen rechts - Grijze titelbalk">
    <p:spTree>
      <p:nvGrpSpPr>
        <p:cNvPr id="1" name=""/>
        <p:cNvGrpSpPr/>
        <p:nvPr/>
      </p:nvGrpSpPr>
      <p:grpSpPr>
        <a:xfrm>
          <a:off x="0" y="0"/>
          <a:ext cx="0" cy="0"/>
          <a:chOff x="0" y="0"/>
          <a:chExt cx="0" cy="0"/>
        </a:xfrm>
      </p:grpSpPr>
      <p:sp>
        <p:nvSpPr>
          <p:cNvPr id="4" name="Rechthoek 3"/>
          <p:cNvSpPr/>
          <p:nvPr userDrawn="1"/>
        </p:nvSpPr>
        <p:spPr>
          <a:xfrm>
            <a:off x="-2972" y="0"/>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E5E815BE-B016-B946-AACF-9EA22B059869}"/>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3" name="Tijdelijke aanduiding voor afbeelding 8">
            <a:extLst>
              <a:ext uri="{FF2B5EF4-FFF2-40B4-BE49-F238E27FC236}">
                <a16:creationId xmlns:a16="http://schemas.microsoft.com/office/drawing/2014/main" id="{B9937CBE-6A0E-B946-913C-F549EA259087}"/>
              </a:ext>
            </a:extLst>
          </p:cNvPr>
          <p:cNvSpPr>
            <a:spLocks noGrp="1"/>
          </p:cNvSpPr>
          <p:nvPr>
            <p:ph type="pic" sz="quarter" idx="10"/>
          </p:nvPr>
        </p:nvSpPr>
        <p:spPr>
          <a:xfrm>
            <a:off x="5716599"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4" name="Tijdelijke aanduiding voor afbeelding 8">
            <a:extLst>
              <a:ext uri="{FF2B5EF4-FFF2-40B4-BE49-F238E27FC236}">
                <a16:creationId xmlns:a16="http://schemas.microsoft.com/office/drawing/2014/main" id="{411A7FFD-2FEE-6D40-88DE-53E19273A221}"/>
              </a:ext>
            </a:extLst>
          </p:cNvPr>
          <p:cNvSpPr>
            <a:spLocks noGrp="1"/>
          </p:cNvSpPr>
          <p:nvPr>
            <p:ph type="pic" sz="quarter" idx="11"/>
          </p:nvPr>
        </p:nvSpPr>
        <p:spPr>
          <a:xfrm>
            <a:off x="5716599"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Tijdelijke aanduiding voor tekst 2">
            <a:extLst>
              <a:ext uri="{FF2B5EF4-FFF2-40B4-BE49-F238E27FC236}">
                <a16:creationId xmlns:a16="http://schemas.microsoft.com/office/drawing/2014/main" id="{5D056541-CF70-794E-8FDE-374D7CC7E59C}"/>
              </a:ext>
            </a:extLst>
          </p:cNvPr>
          <p:cNvSpPr>
            <a:spLocks noGrp="1"/>
          </p:cNvSpPr>
          <p:nvPr>
            <p:ph type="body" sz="quarter" idx="14" hasCustomPrompt="1"/>
          </p:nvPr>
        </p:nvSpPr>
        <p:spPr>
          <a:xfrm>
            <a:off x="1131678"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6" name="Subtitle 2">
            <a:extLst>
              <a:ext uri="{FF2B5EF4-FFF2-40B4-BE49-F238E27FC236}">
                <a16:creationId xmlns:a16="http://schemas.microsoft.com/office/drawing/2014/main" id="{2B4F139F-7313-A14E-85D5-05C1BA6F7432}"/>
              </a:ext>
            </a:extLst>
          </p:cNvPr>
          <p:cNvSpPr>
            <a:spLocks noGrp="1"/>
          </p:cNvSpPr>
          <p:nvPr>
            <p:ph type="subTitle" idx="1" hasCustomPrompt="1"/>
          </p:nvPr>
        </p:nvSpPr>
        <p:spPr>
          <a:xfrm>
            <a:off x="1133478"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1685010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 Blauw">
    <p:spTree>
      <p:nvGrpSpPr>
        <p:cNvPr id="1" name=""/>
        <p:cNvGrpSpPr/>
        <p:nvPr/>
      </p:nvGrpSpPr>
      <p:grpSpPr>
        <a:xfrm>
          <a:off x="0" y="0"/>
          <a:ext cx="0" cy="0"/>
          <a:chOff x="0" y="0"/>
          <a:chExt cx="0" cy="0"/>
        </a:xfrm>
      </p:grpSpPr>
      <p:sp>
        <p:nvSpPr>
          <p:cNvPr id="8" name="Rechthoek 7"/>
          <p:cNvSpPr/>
          <p:nvPr userDrawn="1"/>
        </p:nvSpPr>
        <p:spPr>
          <a:xfrm>
            <a:off x="1146133" y="3432132"/>
            <a:ext cx="7997866" cy="2273473"/>
          </a:xfrm>
          <a:prstGeom prst="rect">
            <a:avLst/>
          </a:prstGeom>
          <a:solidFill>
            <a:srgbClr val="005F83"/>
          </a:solidFill>
          <a:ln>
            <a:solidFill>
              <a:srgbClr val="005F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jdelijke aanduiding voor tekst 16"/>
          <p:cNvSpPr>
            <a:spLocks noGrp="1"/>
          </p:cNvSpPr>
          <p:nvPr>
            <p:ph type="body" sz="quarter" idx="10" hasCustomPrompt="1"/>
          </p:nvPr>
        </p:nvSpPr>
        <p:spPr>
          <a:xfrm>
            <a:off x="1490523" y="3751835"/>
            <a:ext cx="6507347" cy="1220674"/>
          </a:xfrm>
          <a:prstGeom prst="rect">
            <a:avLst/>
          </a:prstGeom>
        </p:spPr>
        <p:txBody>
          <a:bodyPr lIns="0" tIns="0" rIns="0" bIns="0" anchor="b"/>
          <a:lstStyle>
            <a:lvl1pPr marL="0" indent="0">
              <a:buNone/>
              <a:defRPr sz="420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17" name="Subtitle 2"/>
          <p:cNvSpPr>
            <a:spLocks noGrp="1"/>
          </p:cNvSpPr>
          <p:nvPr>
            <p:ph type="subTitle" idx="1" hasCustomPrompt="1"/>
          </p:nvPr>
        </p:nvSpPr>
        <p:spPr>
          <a:xfrm>
            <a:off x="1515980" y="5140815"/>
            <a:ext cx="6488356" cy="56479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jdelijke aanduiding voor afbeelding 6">
            <a:extLst>
              <a:ext uri="{FF2B5EF4-FFF2-40B4-BE49-F238E27FC236}">
                <a16:creationId xmlns:a16="http://schemas.microsoft.com/office/drawing/2014/main" id="{CA4EC6C7-BCCF-C84E-901F-B42EB3DBCAB4}"/>
              </a:ext>
            </a:extLst>
          </p:cNvPr>
          <p:cNvSpPr>
            <a:spLocks noGrp="1"/>
          </p:cNvSpPr>
          <p:nvPr>
            <p:ph type="pic" sz="quarter" idx="11"/>
          </p:nvPr>
        </p:nvSpPr>
        <p:spPr>
          <a:xfrm>
            <a:off x="0" y="0"/>
            <a:ext cx="9144000" cy="6858000"/>
          </a:xfrm>
          <a:custGeom>
            <a:avLst/>
            <a:gdLst>
              <a:gd name="connsiteX0" fmla="*/ 1145930 w 9144000"/>
              <a:gd name="connsiteY0" fmla="*/ 3432132 h 6858000"/>
              <a:gd name="connsiteX1" fmla="*/ 1145930 w 9144000"/>
              <a:gd name="connsiteY1" fmla="*/ 5705605 h 6858000"/>
              <a:gd name="connsiteX2" fmla="*/ 9143796 w 9144000"/>
              <a:gd name="connsiteY2" fmla="*/ 5705605 h 6858000"/>
              <a:gd name="connsiteX3" fmla="*/ 9143796 w 9144000"/>
              <a:gd name="connsiteY3" fmla="*/ 3432132 h 6858000"/>
              <a:gd name="connsiteX4" fmla="*/ 2292264 w 9144000"/>
              <a:gd name="connsiteY4" fmla="*/ 0 h 6858000"/>
              <a:gd name="connsiteX5" fmla="*/ 9144000 w 9144000"/>
              <a:gd name="connsiteY5" fmla="*/ 0 h 6858000"/>
              <a:gd name="connsiteX6" fmla="*/ 9144000 w 9144000"/>
              <a:gd name="connsiteY6" fmla="*/ 6858000 h 6858000"/>
              <a:gd name="connsiteX7" fmla="*/ 0 w 9144000"/>
              <a:gd name="connsiteY7" fmla="*/ 6858000 h 6858000"/>
              <a:gd name="connsiteX8" fmla="*/ 0 w 9144000"/>
              <a:gd name="connsiteY8" fmla="*/ 1146132 h 6858000"/>
              <a:gd name="connsiteX9" fmla="*/ 1145931 w 9144000"/>
              <a:gd name="connsiteY9" fmla="*/ 1146132 h 6858000"/>
              <a:gd name="connsiteX10" fmla="*/ 2292264 w 9144000"/>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0" h="6858000">
                <a:moveTo>
                  <a:pt x="1145930" y="3432132"/>
                </a:moveTo>
                <a:lnTo>
                  <a:pt x="1145930" y="5705605"/>
                </a:lnTo>
                <a:lnTo>
                  <a:pt x="9143796" y="5705605"/>
                </a:lnTo>
                <a:lnTo>
                  <a:pt x="9143796" y="3432132"/>
                </a:lnTo>
                <a:close/>
                <a:moveTo>
                  <a:pt x="2292264" y="0"/>
                </a:moveTo>
                <a:lnTo>
                  <a:pt x="9144000" y="0"/>
                </a:lnTo>
                <a:lnTo>
                  <a:pt x="9144000" y="6858000"/>
                </a:lnTo>
                <a:lnTo>
                  <a:pt x="0" y="6858000"/>
                </a:lnTo>
                <a:lnTo>
                  <a:pt x="0" y="1146132"/>
                </a:lnTo>
                <a:lnTo>
                  <a:pt x="1145931" y="1146132"/>
                </a:lnTo>
                <a:lnTo>
                  <a:pt x="2292264" y="1146132"/>
                </a:lnTo>
                <a:close/>
              </a:path>
            </a:pathLst>
          </a:custGeom>
        </p:spPr>
        <p:txBody>
          <a:bodyPr wrap="square">
            <a:noAutofit/>
          </a:bodyPr>
          <a:lstStyle/>
          <a:p>
            <a:endParaRPr lang="nl-BE"/>
          </a:p>
        </p:txBody>
      </p:sp>
      <p:pic>
        <p:nvPicPr>
          <p:cNvPr id="13" name="Afbeelding 12">
            <a:extLst>
              <a:ext uri="{FF2B5EF4-FFF2-40B4-BE49-F238E27FC236}">
                <a16:creationId xmlns:a16="http://schemas.microsoft.com/office/drawing/2014/main" id="{6B07A9B8-361A-504C-B859-F002FC0A6666}"/>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121453621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ekst met twee afbeeldingen links - Grijze titelbalk">
    <p:spTree>
      <p:nvGrpSpPr>
        <p:cNvPr id="1" name=""/>
        <p:cNvGrpSpPr/>
        <p:nvPr/>
      </p:nvGrpSpPr>
      <p:grpSpPr>
        <a:xfrm>
          <a:off x="0" y="0"/>
          <a:ext cx="0" cy="0"/>
          <a:chOff x="0" y="0"/>
          <a:chExt cx="0" cy="0"/>
        </a:xfrm>
      </p:grpSpPr>
      <p:sp>
        <p:nvSpPr>
          <p:cNvPr id="4" name="Rechthoek 3"/>
          <p:cNvSpPr/>
          <p:nvPr userDrawn="1"/>
        </p:nvSpPr>
        <p:spPr>
          <a:xfrm>
            <a:off x="-2972" y="1"/>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E5E815BE-B016-B946-AACF-9EA22B059869}"/>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9" name="Tijdelijke aanduiding voor tekst 2">
            <a:extLst>
              <a:ext uri="{FF2B5EF4-FFF2-40B4-BE49-F238E27FC236}">
                <a16:creationId xmlns:a16="http://schemas.microsoft.com/office/drawing/2014/main" id="{5F79130E-B3BB-9540-A1C0-996E1FA93139}"/>
              </a:ext>
            </a:extLst>
          </p:cNvPr>
          <p:cNvSpPr>
            <a:spLocks noGrp="1"/>
          </p:cNvSpPr>
          <p:nvPr>
            <p:ph type="body" sz="quarter" idx="14" hasCustomPrompt="1"/>
          </p:nvPr>
        </p:nvSpPr>
        <p:spPr>
          <a:xfrm>
            <a:off x="4562632" y="1502253"/>
            <a:ext cx="430001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‘Antwerpen Regular’</a:t>
            </a:r>
          </a:p>
        </p:txBody>
      </p:sp>
      <p:sp>
        <p:nvSpPr>
          <p:cNvPr id="11" name="Subtitle 2">
            <a:extLst>
              <a:ext uri="{FF2B5EF4-FFF2-40B4-BE49-F238E27FC236}">
                <a16:creationId xmlns:a16="http://schemas.microsoft.com/office/drawing/2014/main" id="{C2BB9966-DA57-E845-BB9F-6C69E90E0ADD}"/>
              </a:ext>
            </a:extLst>
          </p:cNvPr>
          <p:cNvSpPr>
            <a:spLocks noGrp="1"/>
          </p:cNvSpPr>
          <p:nvPr>
            <p:ph type="subTitle" idx="1" hasCustomPrompt="1"/>
          </p:nvPr>
        </p:nvSpPr>
        <p:spPr>
          <a:xfrm>
            <a:off x="4564432" y="1993398"/>
            <a:ext cx="4290400"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7" name="Tijdelijke aanduiding voor afbeelding 8">
            <a:extLst>
              <a:ext uri="{FF2B5EF4-FFF2-40B4-BE49-F238E27FC236}">
                <a16:creationId xmlns:a16="http://schemas.microsoft.com/office/drawing/2014/main" id="{05F6A06C-4DE9-0444-88AF-772EFABE1BF6}"/>
              </a:ext>
            </a:extLst>
          </p:cNvPr>
          <p:cNvSpPr>
            <a:spLocks noGrp="1"/>
          </p:cNvSpPr>
          <p:nvPr>
            <p:ph type="pic" sz="quarter" idx="15"/>
          </p:nvPr>
        </p:nvSpPr>
        <p:spPr>
          <a:xfrm>
            <a:off x="1137104" y="1430214"/>
            <a:ext cx="3146047" cy="1714834"/>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8" name="Tijdelijke aanduiding voor afbeelding 8">
            <a:extLst>
              <a:ext uri="{FF2B5EF4-FFF2-40B4-BE49-F238E27FC236}">
                <a16:creationId xmlns:a16="http://schemas.microsoft.com/office/drawing/2014/main" id="{805BF458-553C-9345-9EFD-3D05DB43CD1B}"/>
              </a:ext>
            </a:extLst>
          </p:cNvPr>
          <p:cNvSpPr>
            <a:spLocks noGrp="1"/>
          </p:cNvSpPr>
          <p:nvPr>
            <p:ph type="pic" sz="quarter" idx="16"/>
          </p:nvPr>
        </p:nvSpPr>
        <p:spPr>
          <a:xfrm>
            <a:off x="1137104" y="3430954"/>
            <a:ext cx="3146047" cy="3141784"/>
          </a:xfrm>
          <a:prstGeom prst="rect">
            <a:avLst/>
          </a:prstGeom>
        </p:spPr>
        <p:txBody>
          <a:bodyPr/>
          <a:lstStyle/>
          <a:p>
            <a:r>
              <a:rPr lang="nl-BE" dirty="0"/>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38230754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ekst met twee liggende afbeeldingen rechts - Rode titelbalk">
    <p:spTree>
      <p:nvGrpSpPr>
        <p:cNvPr id="1" name=""/>
        <p:cNvGrpSpPr/>
        <p:nvPr/>
      </p:nvGrpSpPr>
      <p:grpSpPr>
        <a:xfrm>
          <a:off x="0" y="0"/>
          <a:ext cx="0" cy="0"/>
          <a:chOff x="0" y="0"/>
          <a:chExt cx="0" cy="0"/>
        </a:xfrm>
      </p:grpSpPr>
      <p:sp>
        <p:nvSpPr>
          <p:cNvPr id="18" name="Tijdelijke aanduiding voor afbeelding 8">
            <a:extLst>
              <a:ext uri="{FF2B5EF4-FFF2-40B4-BE49-F238E27FC236}">
                <a16:creationId xmlns:a16="http://schemas.microsoft.com/office/drawing/2014/main" id="{CA93FBAC-BC71-894A-BAFA-453D3822EF80}"/>
              </a:ext>
            </a:extLst>
          </p:cNvPr>
          <p:cNvSpPr>
            <a:spLocks noGrp="1"/>
          </p:cNvSpPr>
          <p:nvPr>
            <p:ph type="pic" sz="quarter" idx="17"/>
          </p:nvPr>
        </p:nvSpPr>
        <p:spPr>
          <a:xfrm>
            <a:off x="4861169"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4" name="Rechthoek 3"/>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6470FD4B-F1F1-4145-BD68-B46D708FE4F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9" name="Tijdelijke aanduiding voor afbeelding 8">
            <a:extLst>
              <a:ext uri="{FF2B5EF4-FFF2-40B4-BE49-F238E27FC236}">
                <a16:creationId xmlns:a16="http://schemas.microsoft.com/office/drawing/2014/main" id="{E348A061-D994-184A-B206-EC3D6AF05018}"/>
              </a:ext>
            </a:extLst>
          </p:cNvPr>
          <p:cNvSpPr>
            <a:spLocks noGrp="1"/>
          </p:cNvSpPr>
          <p:nvPr>
            <p:ph type="pic" sz="quarter" idx="18"/>
          </p:nvPr>
        </p:nvSpPr>
        <p:spPr>
          <a:xfrm>
            <a:off x="4861169"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21" name="Tijdelijke aanduiding voor tekst 2">
            <a:extLst>
              <a:ext uri="{FF2B5EF4-FFF2-40B4-BE49-F238E27FC236}">
                <a16:creationId xmlns:a16="http://schemas.microsoft.com/office/drawing/2014/main" id="{A3210C80-4C41-A54D-A8CC-F79B64553753}"/>
              </a:ext>
            </a:extLst>
          </p:cNvPr>
          <p:cNvSpPr>
            <a:spLocks noGrp="1"/>
          </p:cNvSpPr>
          <p:nvPr>
            <p:ph type="body" sz="quarter" idx="14" hasCustomPrompt="1"/>
          </p:nvPr>
        </p:nvSpPr>
        <p:spPr>
          <a:xfrm>
            <a:off x="1131678"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
        <p:nvSpPr>
          <p:cNvPr id="22" name="Subtitle 2">
            <a:extLst>
              <a:ext uri="{FF2B5EF4-FFF2-40B4-BE49-F238E27FC236}">
                <a16:creationId xmlns:a16="http://schemas.microsoft.com/office/drawing/2014/main" id="{D40A8749-3421-4F44-BB46-4560756F8A82}"/>
              </a:ext>
            </a:extLst>
          </p:cNvPr>
          <p:cNvSpPr>
            <a:spLocks noGrp="1"/>
          </p:cNvSpPr>
          <p:nvPr>
            <p:ph type="subTitle" idx="1" hasCustomPrompt="1"/>
          </p:nvPr>
        </p:nvSpPr>
        <p:spPr>
          <a:xfrm>
            <a:off x="1133478"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379679042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Tekst met twee liggende afbeeldingen links - Rode titelbalk">
    <p:spTree>
      <p:nvGrpSpPr>
        <p:cNvPr id="1" name=""/>
        <p:cNvGrpSpPr/>
        <p:nvPr/>
      </p:nvGrpSpPr>
      <p:grpSpPr>
        <a:xfrm>
          <a:off x="0" y="0"/>
          <a:ext cx="0" cy="0"/>
          <a:chOff x="0" y="0"/>
          <a:chExt cx="0" cy="0"/>
        </a:xfrm>
      </p:grpSpPr>
      <p:sp>
        <p:nvSpPr>
          <p:cNvPr id="18" name="Tijdelijke aanduiding voor afbeelding 8">
            <a:extLst>
              <a:ext uri="{FF2B5EF4-FFF2-40B4-BE49-F238E27FC236}">
                <a16:creationId xmlns:a16="http://schemas.microsoft.com/office/drawing/2014/main" id="{CA93FBAC-BC71-894A-BAFA-453D3822EF80}"/>
              </a:ext>
            </a:extLst>
          </p:cNvPr>
          <p:cNvSpPr>
            <a:spLocks noGrp="1"/>
          </p:cNvSpPr>
          <p:nvPr>
            <p:ph type="pic" sz="quarter" idx="17"/>
          </p:nvPr>
        </p:nvSpPr>
        <p:spPr>
          <a:xfrm>
            <a:off x="1126262"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4" name="Rechthoek 3"/>
          <p:cNvSpPr/>
          <p:nvPr userDrawn="1"/>
        </p:nvSpPr>
        <p:spPr>
          <a:xfrm>
            <a:off x="-2972" y="0"/>
            <a:ext cx="9146972" cy="1143001"/>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6470FD4B-F1F1-4145-BD68-B46D708FE4FB}"/>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9" name="Tijdelijke aanduiding voor afbeelding 8">
            <a:extLst>
              <a:ext uri="{FF2B5EF4-FFF2-40B4-BE49-F238E27FC236}">
                <a16:creationId xmlns:a16="http://schemas.microsoft.com/office/drawing/2014/main" id="{E348A061-D994-184A-B206-EC3D6AF05018}"/>
              </a:ext>
            </a:extLst>
          </p:cNvPr>
          <p:cNvSpPr>
            <a:spLocks noGrp="1"/>
          </p:cNvSpPr>
          <p:nvPr>
            <p:ph type="pic" sz="quarter" idx="18"/>
          </p:nvPr>
        </p:nvSpPr>
        <p:spPr>
          <a:xfrm>
            <a:off x="1126262"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22" name="Subtitle 2">
            <a:extLst>
              <a:ext uri="{FF2B5EF4-FFF2-40B4-BE49-F238E27FC236}">
                <a16:creationId xmlns:a16="http://schemas.microsoft.com/office/drawing/2014/main" id="{D40A8749-3421-4F44-BB46-4560756F8A82}"/>
              </a:ext>
            </a:extLst>
          </p:cNvPr>
          <p:cNvSpPr>
            <a:spLocks noGrp="1"/>
          </p:cNvSpPr>
          <p:nvPr>
            <p:ph type="subTitle" idx="1" hasCustomPrompt="1"/>
          </p:nvPr>
        </p:nvSpPr>
        <p:spPr>
          <a:xfrm>
            <a:off x="5413169"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9" name="Tijdelijke aanduiding voor tekst 2">
            <a:extLst>
              <a:ext uri="{FF2B5EF4-FFF2-40B4-BE49-F238E27FC236}">
                <a16:creationId xmlns:a16="http://schemas.microsoft.com/office/drawing/2014/main" id="{ED7C159F-1067-D24F-99E3-FE3370890968}"/>
              </a:ext>
            </a:extLst>
          </p:cNvPr>
          <p:cNvSpPr>
            <a:spLocks noGrp="1"/>
          </p:cNvSpPr>
          <p:nvPr>
            <p:ph type="body" sz="quarter" idx="19" hasCustomPrompt="1"/>
          </p:nvPr>
        </p:nvSpPr>
        <p:spPr>
          <a:xfrm>
            <a:off x="5411369"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Tree>
    <p:extLst>
      <p:ext uri="{BB962C8B-B14F-4D97-AF65-F5344CB8AC3E}">
        <p14:creationId xmlns:p14="http://schemas.microsoft.com/office/powerpoint/2010/main" val="3697821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kst met twee liggende afbeeldingen rechts - Blauwe titelbalk">
    <p:spTree>
      <p:nvGrpSpPr>
        <p:cNvPr id="1" name=""/>
        <p:cNvGrpSpPr/>
        <p:nvPr/>
      </p:nvGrpSpPr>
      <p:grpSpPr>
        <a:xfrm>
          <a:off x="0" y="0"/>
          <a:ext cx="0" cy="0"/>
          <a:chOff x="0" y="0"/>
          <a:chExt cx="0" cy="0"/>
        </a:xfrm>
      </p:grpSpPr>
      <p:sp>
        <p:nvSpPr>
          <p:cNvPr id="5" name="Rechthoek 4"/>
          <p:cNvSpPr/>
          <p:nvPr userDrawn="1"/>
        </p:nvSpPr>
        <p:spPr>
          <a:xfrm>
            <a:off x="-2973" y="0"/>
            <a:ext cx="9146973"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dianummer 1">
            <a:extLst>
              <a:ext uri="{FF2B5EF4-FFF2-40B4-BE49-F238E27FC236}">
                <a16:creationId xmlns:a16="http://schemas.microsoft.com/office/drawing/2014/main" id="{6605B8CD-D80A-C94F-BF3F-7A2C1013FAF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0" name="Tijdelijke aanduiding voor afbeelding 8">
            <a:extLst>
              <a:ext uri="{FF2B5EF4-FFF2-40B4-BE49-F238E27FC236}">
                <a16:creationId xmlns:a16="http://schemas.microsoft.com/office/drawing/2014/main" id="{C137BE42-0B9A-0D49-8133-86582B0A9746}"/>
              </a:ext>
            </a:extLst>
          </p:cNvPr>
          <p:cNvSpPr>
            <a:spLocks noGrp="1"/>
          </p:cNvSpPr>
          <p:nvPr>
            <p:ph type="pic" sz="quarter" idx="17"/>
          </p:nvPr>
        </p:nvSpPr>
        <p:spPr>
          <a:xfrm>
            <a:off x="4861169"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1" name="Tijdelijke aanduiding voor afbeelding 8">
            <a:extLst>
              <a:ext uri="{FF2B5EF4-FFF2-40B4-BE49-F238E27FC236}">
                <a16:creationId xmlns:a16="http://schemas.microsoft.com/office/drawing/2014/main" id="{7ABC4D91-4DBD-364B-ADD0-A1C818C1F388}"/>
              </a:ext>
            </a:extLst>
          </p:cNvPr>
          <p:cNvSpPr>
            <a:spLocks noGrp="1"/>
          </p:cNvSpPr>
          <p:nvPr>
            <p:ph type="pic" sz="quarter" idx="18"/>
          </p:nvPr>
        </p:nvSpPr>
        <p:spPr>
          <a:xfrm>
            <a:off x="4861169"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2" name="Tijdelijke aanduiding voor tekst 2">
            <a:extLst>
              <a:ext uri="{FF2B5EF4-FFF2-40B4-BE49-F238E27FC236}">
                <a16:creationId xmlns:a16="http://schemas.microsoft.com/office/drawing/2014/main" id="{E06DE9C6-F7D2-E84C-BB87-7919A594CD54}"/>
              </a:ext>
            </a:extLst>
          </p:cNvPr>
          <p:cNvSpPr>
            <a:spLocks noGrp="1"/>
          </p:cNvSpPr>
          <p:nvPr>
            <p:ph type="body" sz="quarter" idx="14" hasCustomPrompt="1"/>
          </p:nvPr>
        </p:nvSpPr>
        <p:spPr>
          <a:xfrm>
            <a:off x="1131678"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
        <p:nvSpPr>
          <p:cNvPr id="18" name="Subtitle 2">
            <a:extLst>
              <a:ext uri="{FF2B5EF4-FFF2-40B4-BE49-F238E27FC236}">
                <a16:creationId xmlns:a16="http://schemas.microsoft.com/office/drawing/2014/main" id="{833DFDB5-8C91-BD4B-B31F-1456C236D0F8}"/>
              </a:ext>
            </a:extLst>
          </p:cNvPr>
          <p:cNvSpPr>
            <a:spLocks noGrp="1"/>
          </p:cNvSpPr>
          <p:nvPr>
            <p:ph type="subTitle" idx="1" hasCustomPrompt="1"/>
          </p:nvPr>
        </p:nvSpPr>
        <p:spPr>
          <a:xfrm>
            <a:off x="1133478"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3016239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ekst met twee liggende afbeeldingen links - Blauwe titelbalk">
    <p:spTree>
      <p:nvGrpSpPr>
        <p:cNvPr id="1" name=""/>
        <p:cNvGrpSpPr/>
        <p:nvPr/>
      </p:nvGrpSpPr>
      <p:grpSpPr>
        <a:xfrm>
          <a:off x="0" y="0"/>
          <a:ext cx="0" cy="0"/>
          <a:chOff x="0" y="0"/>
          <a:chExt cx="0" cy="0"/>
        </a:xfrm>
      </p:grpSpPr>
      <p:sp>
        <p:nvSpPr>
          <p:cNvPr id="5" name="Rechthoek 4"/>
          <p:cNvSpPr/>
          <p:nvPr userDrawn="1"/>
        </p:nvSpPr>
        <p:spPr>
          <a:xfrm>
            <a:off x="-2973" y="0"/>
            <a:ext cx="9146973" cy="1143001"/>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3" name="Tijdelijke aanduiding voor dianummer 1">
            <a:extLst>
              <a:ext uri="{FF2B5EF4-FFF2-40B4-BE49-F238E27FC236}">
                <a16:creationId xmlns:a16="http://schemas.microsoft.com/office/drawing/2014/main" id="{6605B8CD-D80A-C94F-BF3F-7A2C1013FAF3}"/>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4" name="Tijdelijke aanduiding voor afbeelding 8">
            <a:extLst>
              <a:ext uri="{FF2B5EF4-FFF2-40B4-BE49-F238E27FC236}">
                <a16:creationId xmlns:a16="http://schemas.microsoft.com/office/drawing/2014/main" id="{725DEAE0-0DC6-434E-AC0D-96B7CF5C86E3}"/>
              </a:ext>
            </a:extLst>
          </p:cNvPr>
          <p:cNvSpPr>
            <a:spLocks noGrp="1"/>
          </p:cNvSpPr>
          <p:nvPr>
            <p:ph type="pic" sz="quarter" idx="17"/>
          </p:nvPr>
        </p:nvSpPr>
        <p:spPr>
          <a:xfrm>
            <a:off x="1126262"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Tijdelijke aanduiding voor afbeelding 8">
            <a:extLst>
              <a:ext uri="{FF2B5EF4-FFF2-40B4-BE49-F238E27FC236}">
                <a16:creationId xmlns:a16="http://schemas.microsoft.com/office/drawing/2014/main" id="{60B791CD-FA82-4846-9748-7E86B3D0C5BB}"/>
              </a:ext>
            </a:extLst>
          </p:cNvPr>
          <p:cNvSpPr>
            <a:spLocks noGrp="1"/>
          </p:cNvSpPr>
          <p:nvPr>
            <p:ph type="pic" sz="quarter" idx="18"/>
          </p:nvPr>
        </p:nvSpPr>
        <p:spPr>
          <a:xfrm>
            <a:off x="1126262"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6" name="Subtitle 2">
            <a:extLst>
              <a:ext uri="{FF2B5EF4-FFF2-40B4-BE49-F238E27FC236}">
                <a16:creationId xmlns:a16="http://schemas.microsoft.com/office/drawing/2014/main" id="{B6BA2CB7-0109-8A4E-905A-E498DCAFABB1}"/>
              </a:ext>
            </a:extLst>
          </p:cNvPr>
          <p:cNvSpPr>
            <a:spLocks noGrp="1"/>
          </p:cNvSpPr>
          <p:nvPr>
            <p:ph type="subTitle" idx="1" hasCustomPrompt="1"/>
          </p:nvPr>
        </p:nvSpPr>
        <p:spPr>
          <a:xfrm>
            <a:off x="5413169"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7" name="Tijdelijke aanduiding voor tekst 2">
            <a:extLst>
              <a:ext uri="{FF2B5EF4-FFF2-40B4-BE49-F238E27FC236}">
                <a16:creationId xmlns:a16="http://schemas.microsoft.com/office/drawing/2014/main" id="{2D5EDDB0-9BEE-234A-853E-A73AA844596D}"/>
              </a:ext>
            </a:extLst>
          </p:cNvPr>
          <p:cNvSpPr>
            <a:spLocks noGrp="1"/>
          </p:cNvSpPr>
          <p:nvPr>
            <p:ph type="body" sz="quarter" idx="19" hasCustomPrompt="1"/>
          </p:nvPr>
        </p:nvSpPr>
        <p:spPr>
          <a:xfrm>
            <a:off x="5411369"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Tree>
    <p:extLst>
      <p:ext uri="{BB962C8B-B14F-4D97-AF65-F5344CB8AC3E}">
        <p14:creationId xmlns:p14="http://schemas.microsoft.com/office/powerpoint/2010/main" val="194487269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ekst met twee liggende afbeeldingen recht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D915A898-D7F9-D843-B7CF-85490480C82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9" name="Tijdelijke aanduiding voor afbeelding 8">
            <a:extLst>
              <a:ext uri="{FF2B5EF4-FFF2-40B4-BE49-F238E27FC236}">
                <a16:creationId xmlns:a16="http://schemas.microsoft.com/office/drawing/2014/main" id="{B9F876DC-0513-474D-9C1E-28EC8AE4BFA6}"/>
              </a:ext>
            </a:extLst>
          </p:cNvPr>
          <p:cNvSpPr>
            <a:spLocks noGrp="1"/>
          </p:cNvSpPr>
          <p:nvPr>
            <p:ph type="pic" sz="quarter" idx="17"/>
          </p:nvPr>
        </p:nvSpPr>
        <p:spPr>
          <a:xfrm>
            <a:off x="4861169"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1" name="Tijdelijke aanduiding voor afbeelding 8">
            <a:extLst>
              <a:ext uri="{FF2B5EF4-FFF2-40B4-BE49-F238E27FC236}">
                <a16:creationId xmlns:a16="http://schemas.microsoft.com/office/drawing/2014/main" id="{CE7A7968-A4B4-8C49-A5E3-52C13F9F291C}"/>
              </a:ext>
            </a:extLst>
          </p:cNvPr>
          <p:cNvSpPr>
            <a:spLocks noGrp="1"/>
          </p:cNvSpPr>
          <p:nvPr>
            <p:ph type="pic" sz="quarter" idx="18"/>
          </p:nvPr>
        </p:nvSpPr>
        <p:spPr>
          <a:xfrm>
            <a:off x="4861169"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7" name="Tijdelijke aanduiding voor tekst 2">
            <a:extLst>
              <a:ext uri="{FF2B5EF4-FFF2-40B4-BE49-F238E27FC236}">
                <a16:creationId xmlns:a16="http://schemas.microsoft.com/office/drawing/2014/main" id="{79F07025-59BE-1845-8017-9B9988F77EB8}"/>
              </a:ext>
            </a:extLst>
          </p:cNvPr>
          <p:cNvSpPr>
            <a:spLocks noGrp="1"/>
          </p:cNvSpPr>
          <p:nvPr>
            <p:ph type="body" sz="quarter" idx="14" hasCustomPrompt="1"/>
          </p:nvPr>
        </p:nvSpPr>
        <p:spPr>
          <a:xfrm>
            <a:off x="1131678"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
        <p:nvSpPr>
          <p:cNvPr id="18" name="Subtitle 2">
            <a:extLst>
              <a:ext uri="{FF2B5EF4-FFF2-40B4-BE49-F238E27FC236}">
                <a16:creationId xmlns:a16="http://schemas.microsoft.com/office/drawing/2014/main" id="{54110C0E-064B-DC4E-AEE0-2B0646320435}"/>
              </a:ext>
            </a:extLst>
          </p:cNvPr>
          <p:cNvSpPr>
            <a:spLocks noGrp="1"/>
          </p:cNvSpPr>
          <p:nvPr>
            <p:ph type="subTitle" idx="1" hasCustomPrompt="1"/>
          </p:nvPr>
        </p:nvSpPr>
        <p:spPr>
          <a:xfrm>
            <a:off x="1133478"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405274596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ekst met twee liggende afbeeldingen links - Groene titelbalk">
    <p:spTree>
      <p:nvGrpSpPr>
        <p:cNvPr id="1" name=""/>
        <p:cNvGrpSpPr/>
        <p:nvPr/>
      </p:nvGrpSpPr>
      <p:grpSpPr>
        <a:xfrm>
          <a:off x="0" y="0"/>
          <a:ext cx="0" cy="0"/>
          <a:chOff x="0" y="0"/>
          <a:chExt cx="0" cy="0"/>
        </a:xfrm>
      </p:grpSpPr>
      <p:sp>
        <p:nvSpPr>
          <p:cNvPr id="4" name="Rechthoek 3"/>
          <p:cNvSpPr/>
          <p:nvPr userDrawn="1"/>
        </p:nvSpPr>
        <p:spPr>
          <a:xfrm>
            <a:off x="-2973" y="0"/>
            <a:ext cx="9146973" cy="1143001"/>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D915A898-D7F9-D843-B7CF-85490480C822}"/>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3" name="Tijdelijke aanduiding voor afbeelding 8">
            <a:extLst>
              <a:ext uri="{FF2B5EF4-FFF2-40B4-BE49-F238E27FC236}">
                <a16:creationId xmlns:a16="http://schemas.microsoft.com/office/drawing/2014/main" id="{A470FF34-995A-334B-A6CF-E0DD30991122}"/>
              </a:ext>
            </a:extLst>
          </p:cNvPr>
          <p:cNvSpPr>
            <a:spLocks noGrp="1"/>
          </p:cNvSpPr>
          <p:nvPr>
            <p:ph type="pic" sz="quarter" idx="17"/>
          </p:nvPr>
        </p:nvSpPr>
        <p:spPr>
          <a:xfrm>
            <a:off x="1126262"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4" name="Tijdelijke aanduiding voor afbeelding 8">
            <a:extLst>
              <a:ext uri="{FF2B5EF4-FFF2-40B4-BE49-F238E27FC236}">
                <a16:creationId xmlns:a16="http://schemas.microsoft.com/office/drawing/2014/main" id="{9546C599-6167-E24F-9F33-2C147C35C56E}"/>
              </a:ext>
            </a:extLst>
          </p:cNvPr>
          <p:cNvSpPr>
            <a:spLocks noGrp="1"/>
          </p:cNvSpPr>
          <p:nvPr>
            <p:ph type="pic" sz="quarter" idx="18"/>
          </p:nvPr>
        </p:nvSpPr>
        <p:spPr>
          <a:xfrm>
            <a:off x="1126262"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Subtitle 2">
            <a:extLst>
              <a:ext uri="{FF2B5EF4-FFF2-40B4-BE49-F238E27FC236}">
                <a16:creationId xmlns:a16="http://schemas.microsoft.com/office/drawing/2014/main" id="{252A9607-554C-2643-8E77-A765A0284095}"/>
              </a:ext>
            </a:extLst>
          </p:cNvPr>
          <p:cNvSpPr>
            <a:spLocks noGrp="1"/>
          </p:cNvSpPr>
          <p:nvPr>
            <p:ph type="subTitle" idx="1" hasCustomPrompt="1"/>
          </p:nvPr>
        </p:nvSpPr>
        <p:spPr>
          <a:xfrm>
            <a:off x="5413169"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6" name="Tijdelijke aanduiding voor tekst 2">
            <a:extLst>
              <a:ext uri="{FF2B5EF4-FFF2-40B4-BE49-F238E27FC236}">
                <a16:creationId xmlns:a16="http://schemas.microsoft.com/office/drawing/2014/main" id="{713D28E9-5AFF-6242-9543-55A8E5F8D18E}"/>
              </a:ext>
            </a:extLst>
          </p:cNvPr>
          <p:cNvSpPr>
            <a:spLocks noGrp="1"/>
          </p:cNvSpPr>
          <p:nvPr>
            <p:ph type="body" sz="quarter" idx="19" hasCustomPrompt="1"/>
          </p:nvPr>
        </p:nvSpPr>
        <p:spPr>
          <a:xfrm>
            <a:off x="5411369"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Tree>
    <p:extLst>
      <p:ext uri="{BB962C8B-B14F-4D97-AF65-F5344CB8AC3E}">
        <p14:creationId xmlns:p14="http://schemas.microsoft.com/office/powerpoint/2010/main" val="1035890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ekst met twee liggende afbeeldingen rechts - Grijze titelbalk">
    <p:spTree>
      <p:nvGrpSpPr>
        <p:cNvPr id="1" name=""/>
        <p:cNvGrpSpPr/>
        <p:nvPr/>
      </p:nvGrpSpPr>
      <p:grpSpPr>
        <a:xfrm>
          <a:off x="0" y="0"/>
          <a:ext cx="0" cy="0"/>
          <a:chOff x="0" y="0"/>
          <a:chExt cx="0" cy="0"/>
        </a:xfrm>
      </p:grpSpPr>
      <p:sp>
        <p:nvSpPr>
          <p:cNvPr id="4" name="Rechthoek 3"/>
          <p:cNvSpPr/>
          <p:nvPr userDrawn="1"/>
        </p:nvSpPr>
        <p:spPr>
          <a:xfrm>
            <a:off x="-2972" y="0"/>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E5E815BE-B016-B946-AACF-9EA22B059869}"/>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9" name="Tijdelijke aanduiding voor afbeelding 8">
            <a:extLst>
              <a:ext uri="{FF2B5EF4-FFF2-40B4-BE49-F238E27FC236}">
                <a16:creationId xmlns:a16="http://schemas.microsoft.com/office/drawing/2014/main" id="{A445E804-2087-EC4F-8452-4FEB51B1A898}"/>
              </a:ext>
            </a:extLst>
          </p:cNvPr>
          <p:cNvSpPr>
            <a:spLocks noGrp="1"/>
          </p:cNvSpPr>
          <p:nvPr>
            <p:ph type="pic" sz="quarter" idx="17"/>
          </p:nvPr>
        </p:nvSpPr>
        <p:spPr>
          <a:xfrm>
            <a:off x="4861169"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1" name="Tijdelijke aanduiding voor afbeelding 8">
            <a:extLst>
              <a:ext uri="{FF2B5EF4-FFF2-40B4-BE49-F238E27FC236}">
                <a16:creationId xmlns:a16="http://schemas.microsoft.com/office/drawing/2014/main" id="{D7E748FA-E886-5444-98FF-8F9F6F191126}"/>
              </a:ext>
            </a:extLst>
          </p:cNvPr>
          <p:cNvSpPr>
            <a:spLocks noGrp="1"/>
          </p:cNvSpPr>
          <p:nvPr>
            <p:ph type="pic" sz="quarter" idx="18"/>
          </p:nvPr>
        </p:nvSpPr>
        <p:spPr>
          <a:xfrm>
            <a:off x="4861169"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7" name="Tijdelijke aanduiding voor tekst 2">
            <a:extLst>
              <a:ext uri="{FF2B5EF4-FFF2-40B4-BE49-F238E27FC236}">
                <a16:creationId xmlns:a16="http://schemas.microsoft.com/office/drawing/2014/main" id="{6B216333-A7FE-5A44-BC76-2EA887579CC4}"/>
              </a:ext>
            </a:extLst>
          </p:cNvPr>
          <p:cNvSpPr>
            <a:spLocks noGrp="1"/>
          </p:cNvSpPr>
          <p:nvPr>
            <p:ph type="body" sz="quarter" idx="14" hasCustomPrompt="1"/>
          </p:nvPr>
        </p:nvSpPr>
        <p:spPr>
          <a:xfrm>
            <a:off x="1131678"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
        <p:nvSpPr>
          <p:cNvPr id="18" name="Subtitle 2">
            <a:extLst>
              <a:ext uri="{FF2B5EF4-FFF2-40B4-BE49-F238E27FC236}">
                <a16:creationId xmlns:a16="http://schemas.microsoft.com/office/drawing/2014/main" id="{FB75A1E8-AEE5-3E47-BC94-DDCF60A66370}"/>
              </a:ext>
            </a:extLst>
          </p:cNvPr>
          <p:cNvSpPr>
            <a:spLocks noGrp="1"/>
          </p:cNvSpPr>
          <p:nvPr>
            <p:ph type="subTitle" idx="1" hasCustomPrompt="1"/>
          </p:nvPr>
        </p:nvSpPr>
        <p:spPr>
          <a:xfrm>
            <a:off x="1133478"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Tree>
    <p:extLst>
      <p:ext uri="{BB962C8B-B14F-4D97-AF65-F5344CB8AC3E}">
        <p14:creationId xmlns:p14="http://schemas.microsoft.com/office/powerpoint/2010/main" val="33669913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ekst met twee liggende afbeeldingen links - Grijze titelbalk">
    <p:spTree>
      <p:nvGrpSpPr>
        <p:cNvPr id="1" name=""/>
        <p:cNvGrpSpPr/>
        <p:nvPr/>
      </p:nvGrpSpPr>
      <p:grpSpPr>
        <a:xfrm>
          <a:off x="0" y="0"/>
          <a:ext cx="0" cy="0"/>
          <a:chOff x="0" y="0"/>
          <a:chExt cx="0" cy="0"/>
        </a:xfrm>
      </p:grpSpPr>
      <p:sp>
        <p:nvSpPr>
          <p:cNvPr id="4" name="Rechthoek 3"/>
          <p:cNvSpPr/>
          <p:nvPr userDrawn="1"/>
        </p:nvSpPr>
        <p:spPr>
          <a:xfrm>
            <a:off x="-2972" y="0"/>
            <a:ext cx="9146972" cy="1143001"/>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1133607" y="79022"/>
            <a:ext cx="6870526" cy="1063980"/>
          </a:xfrm>
          <a:prstGeom prst="rect">
            <a:avLst/>
          </a:prstGeom>
        </p:spPr>
        <p:txBody>
          <a:bodyPr lIns="0" tIns="0" rIns="0" bIns="0" anchor="ctr"/>
          <a:lstStyle>
            <a:lvl1pPr algn="l">
              <a:lnSpc>
                <a:spcPts val="2750"/>
              </a:lnSpc>
              <a:defRPr sz="2750" baseline="0">
                <a:solidFill>
                  <a:schemeClr val="bg1"/>
                </a:solidFill>
                <a:latin typeface="Antwerpen" charset="0"/>
                <a:ea typeface="Antwerpen" charset="0"/>
                <a:cs typeface="Antwerpen" charset="0"/>
              </a:defRPr>
            </a:lvl1pPr>
          </a:lstStyle>
          <a:p>
            <a:r>
              <a:rPr lang="nl-BE" dirty="0"/>
              <a:t>Titel in ‘Antwerpen Regular’</a:t>
            </a:r>
            <a:endParaRPr lang="en-US" dirty="0"/>
          </a:p>
        </p:txBody>
      </p:sp>
      <p:sp>
        <p:nvSpPr>
          <p:cNvPr id="12" name="Tijdelijke aanduiding voor dianummer 1">
            <a:extLst>
              <a:ext uri="{FF2B5EF4-FFF2-40B4-BE49-F238E27FC236}">
                <a16:creationId xmlns:a16="http://schemas.microsoft.com/office/drawing/2014/main" id="{E5E815BE-B016-B946-AACF-9EA22B059869}"/>
              </a:ext>
            </a:extLst>
          </p:cNvPr>
          <p:cNvSpPr>
            <a:spLocks noGrp="1"/>
          </p:cNvSpPr>
          <p:nvPr>
            <p:ph type="sldNum" sz="quarter" idx="4"/>
          </p:nvPr>
        </p:nvSpPr>
        <p:spPr>
          <a:xfrm>
            <a:off x="8750069" y="6572738"/>
            <a:ext cx="390957" cy="285262"/>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
        <p:nvSpPr>
          <p:cNvPr id="13" name="Tijdelijke aanduiding voor afbeelding 8">
            <a:extLst>
              <a:ext uri="{FF2B5EF4-FFF2-40B4-BE49-F238E27FC236}">
                <a16:creationId xmlns:a16="http://schemas.microsoft.com/office/drawing/2014/main" id="{369397C2-5FD3-7C41-9CF7-D1C4EDA8A1B0}"/>
              </a:ext>
            </a:extLst>
          </p:cNvPr>
          <p:cNvSpPr>
            <a:spLocks noGrp="1"/>
          </p:cNvSpPr>
          <p:nvPr>
            <p:ph type="pic" sz="quarter" idx="17"/>
          </p:nvPr>
        </p:nvSpPr>
        <p:spPr>
          <a:xfrm>
            <a:off x="1126262" y="1443498"/>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4" name="Tijdelijke aanduiding voor afbeelding 8">
            <a:extLst>
              <a:ext uri="{FF2B5EF4-FFF2-40B4-BE49-F238E27FC236}">
                <a16:creationId xmlns:a16="http://schemas.microsoft.com/office/drawing/2014/main" id="{4DC1A224-C9AD-4F43-B7F9-367000D72E95}"/>
              </a:ext>
            </a:extLst>
          </p:cNvPr>
          <p:cNvSpPr>
            <a:spLocks noGrp="1"/>
          </p:cNvSpPr>
          <p:nvPr>
            <p:ph type="pic" sz="quarter" idx="18"/>
          </p:nvPr>
        </p:nvSpPr>
        <p:spPr>
          <a:xfrm>
            <a:off x="1126262" y="4127107"/>
            <a:ext cx="3995774" cy="2430000"/>
          </a:xfrm>
          <a:prstGeom prst="rect">
            <a:avLst/>
          </a:prstGeom>
        </p:spPr>
        <p:txBody>
          <a:bodyPr/>
          <a:lstStyle/>
          <a:p>
            <a:r>
              <a:rPr lang="nl-BE" dirty="0"/>
              <a:t>Sleep de afbeelding naar de tijdelijke aanduiding of klik op het pictogram als u een afbeelding wilt toevoegen</a:t>
            </a:r>
            <a:endParaRPr lang="nl-NL" dirty="0"/>
          </a:p>
        </p:txBody>
      </p:sp>
      <p:sp>
        <p:nvSpPr>
          <p:cNvPr id="15" name="Subtitle 2">
            <a:extLst>
              <a:ext uri="{FF2B5EF4-FFF2-40B4-BE49-F238E27FC236}">
                <a16:creationId xmlns:a16="http://schemas.microsoft.com/office/drawing/2014/main" id="{42EDDA27-A729-834A-BCAD-EDE649D60F87}"/>
              </a:ext>
            </a:extLst>
          </p:cNvPr>
          <p:cNvSpPr>
            <a:spLocks noGrp="1"/>
          </p:cNvSpPr>
          <p:nvPr>
            <p:ph type="subTitle" idx="1" hasCustomPrompt="1"/>
          </p:nvPr>
        </p:nvSpPr>
        <p:spPr>
          <a:xfrm>
            <a:off x="5413169" y="1993398"/>
            <a:ext cx="3438524" cy="457934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Doorlopende tekst in ‘SunAntwerpen Regular’</a:t>
            </a:r>
            <a:endParaRPr lang="en-US" dirty="0"/>
          </a:p>
        </p:txBody>
      </p:sp>
      <p:sp>
        <p:nvSpPr>
          <p:cNvPr id="16" name="Tijdelijke aanduiding voor tekst 2">
            <a:extLst>
              <a:ext uri="{FF2B5EF4-FFF2-40B4-BE49-F238E27FC236}">
                <a16:creationId xmlns:a16="http://schemas.microsoft.com/office/drawing/2014/main" id="{4069B6C3-50FE-9F4A-8C4B-6CD1654ABA3B}"/>
              </a:ext>
            </a:extLst>
          </p:cNvPr>
          <p:cNvSpPr>
            <a:spLocks noGrp="1"/>
          </p:cNvSpPr>
          <p:nvPr>
            <p:ph type="body" sz="quarter" idx="19" hasCustomPrompt="1"/>
          </p:nvPr>
        </p:nvSpPr>
        <p:spPr>
          <a:xfrm>
            <a:off x="5411369" y="1502253"/>
            <a:ext cx="3440324" cy="405939"/>
          </a:xfrm>
          <a:prstGeom prst="rect">
            <a:avLst/>
          </a:prstGeom>
        </p:spPr>
        <p:txBody>
          <a:bodyPr lIns="0" tIns="0" rIns="0" bIns="0"/>
          <a:lstStyle>
            <a:lvl1pPr marL="0" indent="0">
              <a:buNone/>
              <a:defRPr sz="2100">
                <a:latin typeface="Antwerpen" charset="0"/>
                <a:ea typeface="Antwerpen" charset="0"/>
                <a:cs typeface="Antwerpen" charset="0"/>
              </a:defRPr>
            </a:lvl1pPr>
          </a:lstStyle>
          <a:p>
            <a:pPr lvl="0"/>
            <a:r>
              <a:rPr lang="nl-BE" dirty="0"/>
              <a:t>Subtitel in ‘Antw. Regular’</a:t>
            </a:r>
          </a:p>
        </p:txBody>
      </p:sp>
    </p:spTree>
    <p:extLst>
      <p:ext uri="{BB962C8B-B14F-4D97-AF65-F5344CB8AC3E}">
        <p14:creationId xmlns:p14="http://schemas.microsoft.com/office/powerpoint/2010/main" val="171532887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Eindpancarte met contactgegevens - Rood">
    <p:spTree>
      <p:nvGrpSpPr>
        <p:cNvPr id="1" name=""/>
        <p:cNvGrpSpPr/>
        <p:nvPr/>
      </p:nvGrpSpPr>
      <p:grpSpPr>
        <a:xfrm>
          <a:off x="0" y="0"/>
          <a:ext cx="0" cy="0"/>
          <a:chOff x="0" y="0"/>
          <a:chExt cx="0" cy="0"/>
        </a:xfrm>
      </p:grpSpPr>
      <p:sp>
        <p:nvSpPr>
          <p:cNvPr id="3" name="Rechthoek 2"/>
          <p:cNvSpPr/>
          <p:nvPr userDrawn="1"/>
        </p:nvSpPr>
        <p:spPr>
          <a:xfrm>
            <a:off x="-2972" y="0"/>
            <a:ext cx="9146972" cy="6858000"/>
          </a:xfrm>
          <a:prstGeom prst="rect">
            <a:avLst/>
          </a:prstGeom>
          <a:solidFill>
            <a:srgbClr val="CE01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44599" y="1879955"/>
            <a:ext cx="6854802" cy="2321169"/>
          </a:xfrm>
          <a:prstGeom prst="rect">
            <a:avLst/>
          </a:prstGeom>
        </p:spPr>
        <p:txBody>
          <a:bodyPr lIns="0" tIns="0" rIns="0" bIns="0"/>
          <a:lstStyle>
            <a:lvl1pPr marL="0" indent="0" algn="ctr">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Contactgegevens in ‘SunAntwerpen Regular’</a:t>
            </a:r>
          </a:p>
        </p:txBody>
      </p:sp>
      <p:sp>
        <p:nvSpPr>
          <p:cNvPr id="8" name="Tijdelijke aanduiding voor tekst 8"/>
          <p:cNvSpPr>
            <a:spLocks noGrp="1"/>
          </p:cNvSpPr>
          <p:nvPr>
            <p:ph type="body" sz="quarter" idx="11" hasCustomPrompt="1"/>
          </p:nvPr>
        </p:nvSpPr>
        <p:spPr>
          <a:xfrm>
            <a:off x="2121787" y="5940403"/>
            <a:ext cx="4893829" cy="400483"/>
          </a:xfrm>
          <a:prstGeom prst="rect">
            <a:avLst/>
          </a:prstGeom>
        </p:spPr>
        <p:txBody>
          <a:bodyPr lIns="0" tIns="0" rIns="0" bIns="0"/>
          <a:lstStyle>
            <a:lvl1pPr marL="0" indent="0" algn="ctr">
              <a:buNone/>
              <a:defRPr sz="1450" b="1" i="0" baseline="0">
                <a:solidFill>
                  <a:schemeClr val="bg1"/>
                </a:solidFill>
                <a:latin typeface="SunAntwerpen" charset="0"/>
                <a:ea typeface="SunAntwerpen" charset="0"/>
                <a:cs typeface="SunAntwerpen" charset="0"/>
              </a:defRPr>
            </a:lvl1pPr>
            <a:lvl2pPr marL="457200" indent="0">
              <a:buNone/>
              <a:defRPr/>
            </a:lvl2pPr>
            <a:lvl3pPr marL="914400" indent="0">
              <a:buNone/>
              <a:defRPr/>
            </a:lvl3pPr>
            <a:lvl4pPr marL="1371600" indent="0">
              <a:buNone/>
              <a:defRPr/>
            </a:lvl4pPr>
            <a:lvl5pPr marL="1828800" indent="0">
              <a:buNone/>
              <a:defRPr/>
            </a:lvl5pPr>
          </a:lstStyle>
          <a:p>
            <a:pPr lvl="0"/>
            <a:r>
              <a:rPr lang="nl-BE"/>
              <a:t>Url van relevante website vb. </a:t>
            </a:r>
            <a:r>
              <a:rPr lang="nl-BE" dirty="0"/>
              <a:t>www.antwerpen.be</a:t>
            </a:r>
            <a:endParaRPr lang="nl-NL" dirty="0"/>
          </a:p>
        </p:txBody>
      </p:sp>
      <p:pic>
        <p:nvPicPr>
          <p:cNvPr id="14" name="Afbeelding 13">
            <a:extLst>
              <a:ext uri="{FF2B5EF4-FFF2-40B4-BE49-F238E27FC236}">
                <a16:creationId xmlns:a16="http://schemas.microsoft.com/office/drawing/2014/main" id="{0A01151C-B2A0-EB4F-9A56-C20E0A32CC27}"/>
              </a:ext>
            </a:extLst>
          </p:cNvPr>
          <p:cNvPicPr>
            <a:picLocks noChangeAspect="1"/>
          </p:cNvPicPr>
          <p:nvPr userDrawn="1"/>
        </p:nvPicPr>
        <p:blipFill>
          <a:blip r:embed="rId2"/>
          <a:stretch>
            <a:fillRect/>
          </a:stretch>
        </p:blipFill>
        <p:spPr>
          <a:xfrm>
            <a:off x="3422569" y="4560876"/>
            <a:ext cx="2292264" cy="1146132"/>
          </a:xfrm>
          <a:prstGeom prst="rect">
            <a:avLst/>
          </a:prstGeom>
          <a:ln w="19050">
            <a:solidFill>
              <a:srgbClr val="05AC84"/>
            </a:solidFill>
          </a:ln>
        </p:spPr>
      </p:pic>
    </p:spTree>
    <p:extLst>
      <p:ext uri="{BB962C8B-B14F-4D97-AF65-F5344CB8AC3E}">
        <p14:creationId xmlns:p14="http://schemas.microsoft.com/office/powerpoint/2010/main" val="199120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 Grijs">
    <p:spTree>
      <p:nvGrpSpPr>
        <p:cNvPr id="1" name=""/>
        <p:cNvGrpSpPr/>
        <p:nvPr/>
      </p:nvGrpSpPr>
      <p:grpSpPr>
        <a:xfrm>
          <a:off x="0" y="0"/>
          <a:ext cx="0" cy="0"/>
          <a:chOff x="0" y="0"/>
          <a:chExt cx="0" cy="0"/>
        </a:xfrm>
      </p:grpSpPr>
      <p:sp>
        <p:nvSpPr>
          <p:cNvPr id="9" name="Rechthoek 8"/>
          <p:cNvSpPr/>
          <p:nvPr userDrawn="1"/>
        </p:nvSpPr>
        <p:spPr>
          <a:xfrm>
            <a:off x="1146132" y="3432132"/>
            <a:ext cx="7997867" cy="2273473"/>
          </a:xfrm>
          <a:prstGeom prst="rect">
            <a:avLst/>
          </a:prstGeom>
          <a:solidFill>
            <a:srgbClr val="5B7F95"/>
          </a:solidFill>
          <a:ln>
            <a:solidFill>
              <a:srgbClr val="5B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6"/>
          <p:cNvSpPr>
            <a:spLocks noGrp="1"/>
          </p:cNvSpPr>
          <p:nvPr>
            <p:ph type="body" sz="quarter" idx="10" hasCustomPrompt="1"/>
          </p:nvPr>
        </p:nvSpPr>
        <p:spPr>
          <a:xfrm>
            <a:off x="1490523" y="3751835"/>
            <a:ext cx="6507347" cy="1220674"/>
          </a:xfrm>
          <a:prstGeom prst="rect">
            <a:avLst/>
          </a:prstGeom>
        </p:spPr>
        <p:txBody>
          <a:bodyPr lIns="0" tIns="0" rIns="0" bIns="0" anchor="b"/>
          <a:lstStyle>
            <a:lvl1pPr marL="0" indent="0">
              <a:buNone/>
              <a:defRPr sz="4200">
                <a:solidFill>
                  <a:schemeClr val="bg1"/>
                </a:solidFill>
                <a:latin typeface="Antwerpen" charset="0"/>
                <a:ea typeface="Antwerpen" charset="0"/>
                <a:cs typeface="Antwerpen" charset="0"/>
              </a:defRPr>
            </a:lvl1pPr>
          </a:lstStyle>
          <a:p>
            <a:r>
              <a:rPr lang="nl-BE" dirty="0"/>
              <a:t>Hoofdtitel in ‘Antwerpen Regular’</a:t>
            </a:r>
            <a:endParaRPr lang="en-US" dirty="0"/>
          </a:p>
        </p:txBody>
      </p:sp>
      <p:sp>
        <p:nvSpPr>
          <p:cNvPr id="17" name="Subtitle 2"/>
          <p:cNvSpPr>
            <a:spLocks noGrp="1"/>
          </p:cNvSpPr>
          <p:nvPr>
            <p:ph type="subTitle" idx="1" hasCustomPrompt="1"/>
          </p:nvPr>
        </p:nvSpPr>
        <p:spPr>
          <a:xfrm>
            <a:off x="1515980" y="5140815"/>
            <a:ext cx="6488356" cy="564790"/>
          </a:xfrm>
          <a:prstGeom prst="rect">
            <a:avLst/>
          </a:prstGeom>
        </p:spPr>
        <p:txBody>
          <a:bodyPr lIns="0" tIns="0" rIns="0" bIns="0"/>
          <a:lstStyle>
            <a:lvl1pPr marL="0" indent="0" algn="l">
              <a:buNone/>
              <a:defRPr sz="2000" baseline="0">
                <a:solidFill>
                  <a:schemeClr val="bg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jdelijke aanduiding voor afbeelding 6">
            <a:extLst>
              <a:ext uri="{FF2B5EF4-FFF2-40B4-BE49-F238E27FC236}">
                <a16:creationId xmlns:a16="http://schemas.microsoft.com/office/drawing/2014/main" id="{5067647B-AA9A-BD40-B413-25A387F5C5B2}"/>
              </a:ext>
            </a:extLst>
          </p:cNvPr>
          <p:cNvSpPr>
            <a:spLocks noGrp="1"/>
          </p:cNvSpPr>
          <p:nvPr>
            <p:ph type="pic" sz="quarter" idx="11"/>
          </p:nvPr>
        </p:nvSpPr>
        <p:spPr>
          <a:xfrm>
            <a:off x="0" y="0"/>
            <a:ext cx="9144000" cy="6858000"/>
          </a:xfrm>
          <a:custGeom>
            <a:avLst/>
            <a:gdLst>
              <a:gd name="connsiteX0" fmla="*/ 1145930 w 9144000"/>
              <a:gd name="connsiteY0" fmla="*/ 3432132 h 6858000"/>
              <a:gd name="connsiteX1" fmla="*/ 1145930 w 9144000"/>
              <a:gd name="connsiteY1" fmla="*/ 5705605 h 6858000"/>
              <a:gd name="connsiteX2" fmla="*/ 9143796 w 9144000"/>
              <a:gd name="connsiteY2" fmla="*/ 5705605 h 6858000"/>
              <a:gd name="connsiteX3" fmla="*/ 9143796 w 9144000"/>
              <a:gd name="connsiteY3" fmla="*/ 3432132 h 6858000"/>
              <a:gd name="connsiteX4" fmla="*/ 2292264 w 9144000"/>
              <a:gd name="connsiteY4" fmla="*/ 0 h 6858000"/>
              <a:gd name="connsiteX5" fmla="*/ 9144000 w 9144000"/>
              <a:gd name="connsiteY5" fmla="*/ 0 h 6858000"/>
              <a:gd name="connsiteX6" fmla="*/ 9144000 w 9144000"/>
              <a:gd name="connsiteY6" fmla="*/ 6858000 h 6858000"/>
              <a:gd name="connsiteX7" fmla="*/ 0 w 9144000"/>
              <a:gd name="connsiteY7" fmla="*/ 6858000 h 6858000"/>
              <a:gd name="connsiteX8" fmla="*/ 0 w 9144000"/>
              <a:gd name="connsiteY8" fmla="*/ 1146132 h 6858000"/>
              <a:gd name="connsiteX9" fmla="*/ 1145931 w 9144000"/>
              <a:gd name="connsiteY9" fmla="*/ 1146132 h 6858000"/>
              <a:gd name="connsiteX10" fmla="*/ 2292264 w 9144000"/>
              <a:gd name="connsiteY10"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0" h="6858000">
                <a:moveTo>
                  <a:pt x="1145930" y="3432132"/>
                </a:moveTo>
                <a:lnTo>
                  <a:pt x="1145930" y="5705605"/>
                </a:lnTo>
                <a:lnTo>
                  <a:pt x="9143796" y="5705605"/>
                </a:lnTo>
                <a:lnTo>
                  <a:pt x="9143796" y="3432132"/>
                </a:lnTo>
                <a:close/>
                <a:moveTo>
                  <a:pt x="2292264" y="0"/>
                </a:moveTo>
                <a:lnTo>
                  <a:pt x="9144000" y="0"/>
                </a:lnTo>
                <a:lnTo>
                  <a:pt x="9144000" y="6858000"/>
                </a:lnTo>
                <a:lnTo>
                  <a:pt x="0" y="6858000"/>
                </a:lnTo>
                <a:lnTo>
                  <a:pt x="0" y="1146132"/>
                </a:lnTo>
                <a:lnTo>
                  <a:pt x="1145931" y="1146132"/>
                </a:lnTo>
                <a:lnTo>
                  <a:pt x="2292264" y="1146132"/>
                </a:lnTo>
                <a:close/>
              </a:path>
            </a:pathLst>
          </a:custGeom>
        </p:spPr>
        <p:txBody>
          <a:bodyPr wrap="square">
            <a:noAutofit/>
          </a:bodyPr>
          <a:lstStyle/>
          <a:p>
            <a:endParaRPr lang="nl-BE"/>
          </a:p>
        </p:txBody>
      </p:sp>
      <p:pic>
        <p:nvPicPr>
          <p:cNvPr id="13" name="Afbeelding 12">
            <a:extLst>
              <a:ext uri="{FF2B5EF4-FFF2-40B4-BE49-F238E27FC236}">
                <a16:creationId xmlns:a16="http://schemas.microsoft.com/office/drawing/2014/main" id="{43BEEAEE-7C62-1047-9B40-4B221F5E43F7}"/>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184599062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Eindpancarte met contactgegevens - Groen">
    <p:spTree>
      <p:nvGrpSpPr>
        <p:cNvPr id="1" name=""/>
        <p:cNvGrpSpPr/>
        <p:nvPr/>
      </p:nvGrpSpPr>
      <p:grpSpPr>
        <a:xfrm>
          <a:off x="0" y="0"/>
          <a:ext cx="0" cy="0"/>
          <a:chOff x="0" y="0"/>
          <a:chExt cx="0" cy="0"/>
        </a:xfrm>
      </p:grpSpPr>
      <p:sp>
        <p:nvSpPr>
          <p:cNvPr id="4" name="Rechthoek 3"/>
          <p:cNvSpPr/>
          <p:nvPr userDrawn="1"/>
        </p:nvSpPr>
        <p:spPr>
          <a:xfrm>
            <a:off x="-2972" y="0"/>
            <a:ext cx="9146972" cy="6858000"/>
          </a:xfrm>
          <a:prstGeom prst="rect">
            <a:avLst/>
          </a:prstGeom>
          <a:solidFill>
            <a:srgbClr val="007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1144599" y="1879955"/>
            <a:ext cx="6854802" cy="2321169"/>
          </a:xfrm>
          <a:prstGeom prst="rect">
            <a:avLst/>
          </a:prstGeom>
        </p:spPr>
        <p:txBody>
          <a:bodyPr lIns="0" tIns="0" rIns="0" bIns="0"/>
          <a:lstStyle>
            <a:lvl1pPr marL="0" indent="0" algn="ctr">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Contactgegevens in ‘SunAntwerpen Regular’</a:t>
            </a:r>
          </a:p>
        </p:txBody>
      </p:sp>
      <p:sp>
        <p:nvSpPr>
          <p:cNvPr id="9" name="Tijdelijke aanduiding voor tekst 8"/>
          <p:cNvSpPr>
            <a:spLocks noGrp="1"/>
          </p:cNvSpPr>
          <p:nvPr>
            <p:ph type="body" sz="quarter" idx="11" hasCustomPrompt="1"/>
          </p:nvPr>
        </p:nvSpPr>
        <p:spPr>
          <a:xfrm>
            <a:off x="2121787" y="5940403"/>
            <a:ext cx="4893829" cy="400483"/>
          </a:xfrm>
          <a:prstGeom prst="rect">
            <a:avLst/>
          </a:prstGeom>
        </p:spPr>
        <p:txBody>
          <a:bodyPr lIns="0" tIns="0" rIns="0" bIns="0"/>
          <a:lstStyle>
            <a:lvl1pPr marL="0" indent="0" algn="ctr">
              <a:buNone/>
              <a:defRPr sz="1450" b="1" i="0" baseline="0">
                <a:solidFill>
                  <a:schemeClr val="bg1"/>
                </a:solidFill>
                <a:latin typeface="SunAntwerpen" charset="0"/>
                <a:ea typeface="SunAntwerpen" charset="0"/>
                <a:cs typeface="SunAntwerpen" charset="0"/>
              </a:defRPr>
            </a:lvl1pPr>
            <a:lvl2pPr marL="457200" indent="0">
              <a:buNone/>
              <a:defRPr/>
            </a:lvl2pPr>
            <a:lvl3pPr marL="914400" indent="0">
              <a:buNone/>
              <a:defRPr/>
            </a:lvl3pPr>
            <a:lvl4pPr marL="1371600" indent="0">
              <a:buNone/>
              <a:defRPr/>
            </a:lvl4pPr>
            <a:lvl5pPr marL="1828800" indent="0">
              <a:buNone/>
              <a:defRPr/>
            </a:lvl5pPr>
          </a:lstStyle>
          <a:p>
            <a:pPr lvl="0"/>
            <a:r>
              <a:rPr lang="nl-BE"/>
              <a:t>Url van relevante website vb. </a:t>
            </a:r>
            <a:r>
              <a:rPr lang="nl-BE" dirty="0"/>
              <a:t>www.antwerpen.be</a:t>
            </a:r>
            <a:endParaRPr lang="nl-NL" dirty="0"/>
          </a:p>
        </p:txBody>
      </p:sp>
      <p:pic>
        <p:nvPicPr>
          <p:cNvPr id="14" name="Afbeelding 13">
            <a:extLst>
              <a:ext uri="{FF2B5EF4-FFF2-40B4-BE49-F238E27FC236}">
                <a16:creationId xmlns:a16="http://schemas.microsoft.com/office/drawing/2014/main" id="{747A2D62-DC82-024D-BE95-D260A6EB69CE}"/>
              </a:ext>
            </a:extLst>
          </p:cNvPr>
          <p:cNvPicPr>
            <a:picLocks noChangeAspect="1"/>
          </p:cNvPicPr>
          <p:nvPr userDrawn="1"/>
        </p:nvPicPr>
        <p:blipFill>
          <a:blip r:embed="rId2"/>
          <a:stretch>
            <a:fillRect/>
          </a:stretch>
        </p:blipFill>
        <p:spPr>
          <a:xfrm>
            <a:off x="3422569" y="4560876"/>
            <a:ext cx="2292264" cy="1146132"/>
          </a:xfrm>
          <a:prstGeom prst="rect">
            <a:avLst/>
          </a:prstGeom>
        </p:spPr>
      </p:pic>
    </p:spTree>
    <p:extLst>
      <p:ext uri="{BB962C8B-B14F-4D97-AF65-F5344CB8AC3E}">
        <p14:creationId xmlns:p14="http://schemas.microsoft.com/office/powerpoint/2010/main" val="21254524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Eindpancarte met contactgegevens - Blauw">
    <p:spTree>
      <p:nvGrpSpPr>
        <p:cNvPr id="1" name=""/>
        <p:cNvGrpSpPr/>
        <p:nvPr/>
      </p:nvGrpSpPr>
      <p:grpSpPr>
        <a:xfrm>
          <a:off x="0" y="0"/>
          <a:ext cx="0" cy="0"/>
          <a:chOff x="0" y="0"/>
          <a:chExt cx="0" cy="0"/>
        </a:xfrm>
      </p:grpSpPr>
      <p:sp>
        <p:nvSpPr>
          <p:cNvPr id="5" name="Rechthoek 4"/>
          <p:cNvSpPr/>
          <p:nvPr userDrawn="1"/>
        </p:nvSpPr>
        <p:spPr>
          <a:xfrm>
            <a:off x="-2972" y="0"/>
            <a:ext cx="9146972" cy="6858000"/>
          </a:xfrm>
          <a:prstGeom prst="rect">
            <a:avLst/>
          </a:prstGeom>
          <a:solidFill>
            <a:srgbClr val="005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Subtitle 2"/>
          <p:cNvSpPr>
            <a:spLocks noGrp="1"/>
          </p:cNvSpPr>
          <p:nvPr>
            <p:ph type="subTitle" idx="1" hasCustomPrompt="1"/>
          </p:nvPr>
        </p:nvSpPr>
        <p:spPr>
          <a:xfrm>
            <a:off x="1144599" y="1879955"/>
            <a:ext cx="6854802" cy="2321169"/>
          </a:xfrm>
          <a:prstGeom prst="rect">
            <a:avLst/>
          </a:prstGeom>
        </p:spPr>
        <p:txBody>
          <a:bodyPr lIns="0" tIns="0" rIns="0" bIns="0"/>
          <a:lstStyle>
            <a:lvl1pPr marL="0" indent="0" algn="ctr">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Contactgegevens in ‘SunAntwerpen Regular’</a:t>
            </a:r>
          </a:p>
        </p:txBody>
      </p:sp>
      <p:sp>
        <p:nvSpPr>
          <p:cNvPr id="6" name="Tijdelijke aanduiding voor tekst 8"/>
          <p:cNvSpPr>
            <a:spLocks noGrp="1"/>
          </p:cNvSpPr>
          <p:nvPr>
            <p:ph type="body" sz="quarter" idx="11" hasCustomPrompt="1"/>
          </p:nvPr>
        </p:nvSpPr>
        <p:spPr>
          <a:xfrm>
            <a:off x="2121787" y="5940403"/>
            <a:ext cx="4893829" cy="400483"/>
          </a:xfrm>
          <a:prstGeom prst="rect">
            <a:avLst/>
          </a:prstGeom>
        </p:spPr>
        <p:txBody>
          <a:bodyPr lIns="0" tIns="0" rIns="0" bIns="0"/>
          <a:lstStyle>
            <a:lvl1pPr marL="0" indent="0" algn="ctr">
              <a:buNone/>
              <a:defRPr sz="1450" b="1" i="0" baseline="0">
                <a:solidFill>
                  <a:schemeClr val="bg1"/>
                </a:solidFill>
                <a:latin typeface="SunAntwerpen" charset="0"/>
                <a:ea typeface="SunAntwerpen" charset="0"/>
                <a:cs typeface="SunAntwerpen" charset="0"/>
              </a:defRPr>
            </a:lvl1pPr>
            <a:lvl2pPr marL="457200" indent="0">
              <a:buNone/>
              <a:defRPr/>
            </a:lvl2pPr>
            <a:lvl3pPr marL="914400" indent="0">
              <a:buNone/>
              <a:defRPr/>
            </a:lvl3pPr>
            <a:lvl4pPr marL="1371600" indent="0">
              <a:buNone/>
              <a:defRPr/>
            </a:lvl4pPr>
            <a:lvl5pPr marL="1828800" indent="0">
              <a:buNone/>
              <a:defRPr/>
            </a:lvl5pPr>
          </a:lstStyle>
          <a:p>
            <a:pPr lvl="0"/>
            <a:r>
              <a:rPr lang="nl-BE"/>
              <a:t>Url van relevante website vb. </a:t>
            </a:r>
            <a:r>
              <a:rPr lang="nl-BE" dirty="0"/>
              <a:t>www.antwerpen.be</a:t>
            </a:r>
            <a:endParaRPr lang="nl-NL" dirty="0"/>
          </a:p>
        </p:txBody>
      </p:sp>
      <p:pic>
        <p:nvPicPr>
          <p:cNvPr id="12" name="Afbeelding 11">
            <a:extLst>
              <a:ext uri="{FF2B5EF4-FFF2-40B4-BE49-F238E27FC236}">
                <a16:creationId xmlns:a16="http://schemas.microsoft.com/office/drawing/2014/main" id="{CA1A4EB4-2143-B34F-B028-101986038E83}"/>
              </a:ext>
            </a:extLst>
          </p:cNvPr>
          <p:cNvPicPr>
            <a:picLocks noChangeAspect="1"/>
          </p:cNvPicPr>
          <p:nvPr userDrawn="1"/>
        </p:nvPicPr>
        <p:blipFill>
          <a:blip r:embed="rId2"/>
          <a:stretch>
            <a:fillRect/>
          </a:stretch>
        </p:blipFill>
        <p:spPr>
          <a:xfrm>
            <a:off x="3422569" y="4560876"/>
            <a:ext cx="2292264" cy="1146132"/>
          </a:xfrm>
          <a:prstGeom prst="rect">
            <a:avLst/>
          </a:prstGeom>
        </p:spPr>
      </p:pic>
    </p:spTree>
    <p:extLst>
      <p:ext uri="{BB962C8B-B14F-4D97-AF65-F5344CB8AC3E}">
        <p14:creationId xmlns:p14="http://schemas.microsoft.com/office/powerpoint/2010/main" val="115908298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Eindpancarte met contactgegevens - Grijze">
    <p:spTree>
      <p:nvGrpSpPr>
        <p:cNvPr id="1" name=""/>
        <p:cNvGrpSpPr/>
        <p:nvPr/>
      </p:nvGrpSpPr>
      <p:grpSpPr>
        <a:xfrm>
          <a:off x="0" y="0"/>
          <a:ext cx="0" cy="0"/>
          <a:chOff x="0" y="0"/>
          <a:chExt cx="0" cy="0"/>
        </a:xfrm>
      </p:grpSpPr>
      <p:sp>
        <p:nvSpPr>
          <p:cNvPr id="3" name="Rechthoek 2"/>
          <p:cNvSpPr/>
          <p:nvPr userDrawn="1"/>
        </p:nvSpPr>
        <p:spPr>
          <a:xfrm>
            <a:off x="-2972" y="0"/>
            <a:ext cx="9146972" cy="6858000"/>
          </a:xfrm>
          <a:prstGeom prst="rect">
            <a:avLst/>
          </a:prstGeom>
          <a:solidFill>
            <a:srgbClr val="5B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Subtitle 2"/>
          <p:cNvSpPr>
            <a:spLocks noGrp="1"/>
          </p:cNvSpPr>
          <p:nvPr>
            <p:ph type="subTitle" idx="1" hasCustomPrompt="1"/>
          </p:nvPr>
        </p:nvSpPr>
        <p:spPr>
          <a:xfrm>
            <a:off x="1144599" y="1879955"/>
            <a:ext cx="6854802" cy="2321169"/>
          </a:xfrm>
          <a:prstGeom prst="rect">
            <a:avLst/>
          </a:prstGeom>
        </p:spPr>
        <p:txBody>
          <a:bodyPr lIns="0" tIns="0" rIns="0" bIns="0"/>
          <a:lstStyle>
            <a:lvl1pPr marL="0" indent="0" algn="ctr">
              <a:buNone/>
              <a:defRPr sz="2000" baseline="0">
                <a:solidFill>
                  <a:schemeClr val="bg1"/>
                </a:solidFill>
                <a:latin typeface="SunAntwerpen" charset="0"/>
                <a:ea typeface="SunAntwerpen" charset="0"/>
                <a:cs typeface="SunAntwerpen" charset="0"/>
              </a:defRPr>
            </a:lvl1pPr>
            <a:lvl2pPr marL="700087" indent="-342900" algn="l">
              <a:buFont typeface="Arial" charset="0"/>
              <a:buChar char="•"/>
              <a:tabLst/>
              <a:defRPr sz="1720" b="1" i="0" baseline="0">
                <a:latin typeface="SunAntwerpen" charset="0"/>
                <a:ea typeface="SunAntwerpen" charset="0"/>
                <a:cs typeface="SunAntwerpen" charset="0"/>
              </a:defRPr>
            </a:lvl2pPr>
            <a:lvl3pPr marL="1071563" indent="-357188" algn="l">
              <a:buFont typeface="+mj-lt"/>
              <a:buAutoNum type="arabicPeriod"/>
              <a:tabLst/>
              <a:defRPr sz="1720" b="0" i="1" baseline="0">
                <a:latin typeface="SunAntwerpen" charset="0"/>
                <a:ea typeface="SunAntwerpen" charset="0"/>
                <a:cs typeface="SunAntwerpen" charset="0"/>
              </a:defRPr>
            </a:lvl3pPr>
            <a:lvl4pPr marL="1466850" indent="-395288" algn="l">
              <a:buFont typeface="Arial" charset="0"/>
              <a:buChar char="•"/>
              <a:tabLst/>
              <a:defRPr sz="1600" b="0" i="0">
                <a:latin typeface="SunAntwerpen" charset="0"/>
                <a:ea typeface="SunAntwerpen" charset="0"/>
                <a:cs typeface="SunAntwerpen" charset="0"/>
              </a:defRPr>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Contactgegevens in ‘SunAntwerpen Regular’</a:t>
            </a:r>
          </a:p>
        </p:txBody>
      </p:sp>
      <p:sp>
        <p:nvSpPr>
          <p:cNvPr id="8" name="Tijdelijke aanduiding voor tekst 8"/>
          <p:cNvSpPr>
            <a:spLocks noGrp="1"/>
          </p:cNvSpPr>
          <p:nvPr>
            <p:ph type="body" sz="quarter" idx="11" hasCustomPrompt="1"/>
          </p:nvPr>
        </p:nvSpPr>
        <p:spPr>
          <a:xfrm>
            <a:off x="2121787" y="5940403"/>
            <a:ext cx="4893829" cy="400483"/>
          </a:xfrm>
          <a:prstGeom prst="rect">
            <a:avLst/>
          </a:prstGeom>
        </p:spPr>
        <p:txBody>
          <a:bodyPr lIns="0" tIns="0" rIns="0" bIns="0"/>
          <a:lstStyle>
            <a:lvl1pPr marL="0" indent="0" algn="ctr">
              <a:buNone/>
              <a:defRPr sz="1450" b="1" i="0" baseline="0">
                <a:solidFill>
                  <a:schemeClr val="bg1"/>
                </a:solidFill>
                <a:latin typeface="SunAntwerpen" charset="0"/>
                <a:ea typeface="SunAntwerpen" charset="0"/>
                <a:cs typeface="SunAntwerpen" charset="0"/>
              </a:defRPr>
            </a:lvl1pPr>
            <a:lvl2pPr marL="457200" indent="0">
              <a:buNone/>
              <a:defRPr/>
            </a:lvl2pPr>
            <a:lvl3pPr marL="914400" indent="0">
              <a:buNone/>
              <a:defRPr/>
            </a:lvl3pPr>
            <a:lvl4pPr marL="1371600" indent="0">
              <a:buNone/>
              <a:defRPr/>
            </a:lvl4pPr>
            <a:lvl5pPr marL="1828800" indent="0">
              <a:buNone/>
              <a:defRPr/>
            </a:lvl5pPr>
          </a:lstStyle>
          <a:p>
            <a:pPr lvl="0"/>
            <a:r>
              <a:rPr lang="nl-BE"/>
              <a:t>Url van relevante website vb. </a:t>
            </a:r>
            <a:r>
              <a:rPr lang="nl-BE" dirty="0"/>
              <a:t>www.antwerpen.be</a:t>
            </a:r>
            <a:endParaRPr lang="nl-NL" dirty="0"/>
          </a:p>
        </p:txBody>
      </p:sp>
      <p:pic>
        <p:nvPicPr>
          <p:cNvPr id="11" name="Afbeelding 10">
            <a:extLst>
              <a:ext uri="{FF2B5EF4-FFF2-40B4-BE49-F238E27FC236}">
                <a16:creationId xmlns:a16="http://schemas.microsoft.com/office/drawing/2014/main" id="{73AE1FF5-8858-8647-B396-FEE08D4BB309}"/>
              </a:ext>
            </a:extLst>
          </p:cNvPr>
          <p:cNvPicPr>
            <a:picLocks noChangeAspect="1"/>
          </p:cNvPicPr>
          <p:nvPr userDrawn="1"/>
        </p:nvPicPr>
        <p:blipFill>
          <a:blip r:embed="rId2"/>
          <a:stretch>
            <a:fillRect/>
          </a:stretch>
        </p:blipFill>
        <p:spPr>
          <a:xfrm>
            <a:off x="3422569" y="4560876"/>
            <a:ext cx="2292264" cy="1146132"/>
          </a:xfrm>
          <a:prstGeom prst="rect">
            <a:avLst/>
          </a:prstGeom>
        </p:spPr>
      </p:pic>
    </p:spTree>
    <p:extLst>
      <p:ext uri="{BB962C8B-B14F-4D97-AF65-F5344CB8AC3E}">
        <p14:creationId xmlns:p14="http://schemas.microsoft.com/office/powerpoint/2010/main" val="112061121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Eindpancarte met afbeelding en url">
    <p:spTree>
      <p:nvGrpSpPr>
        <p:cNvPr id="1" name=""/>
        <p:cNvGrpSpPr/>
        <p:nvPr/>
      </p:nvGrpSpPr>
      <p:grpSpPr>
        <a:xfrm>
          <a:off x="0" y="0"/>
          <a:ext cx="0" cy="0"/>
          <a:chOff x="0" y="0"/>
          <a:chExt cx="0" cy="0"/>
        </a:xfrm>
      </p:grpSpPr>
      <p:sp>
        <p:nvSpPr>
          <p:cNvPr id="4" name="Rechthoek 3"/>
          <p:cNvSpPr/>
          <p:nvPr userDrawn="1"/>
        </p:nvSpPr>
        <p:spPr>
          <a:xfrm>
            <a:off x="0" y="0"/>
            <a:ext cx="9144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afbeelding 7">
            <a:extLst>
              <a:ext uri="{FF2B5EF4-FFF2-40B4-BE49-F238E27FC236}">
                <a16:creationId xmlns:a16="http://schemas.microsoft.com/office/drawing/2014/main" id="{5839DF8A-E0D7-1446-9E77-2DB2D9B0476D}"/>
              </a:ext>
            </a:extLst>
          </p:cNvPr>
          <p:cNvSpPr>
            <a:spLocks noGrp="1"/>
          </p:cNvSpPr>
          <p:nvPr>
            <p:ph type="pic" sz="quarter" idx="17"/>
          </p:nvPr>
        </p:nvSpPr>
        <p:spPr>
          <a:xfrm>
            <a:off x="1673" y="0"/>
            <a:ext cx="9142327" cy="6858000"/>
          </a:xfrm>
          <a:custGeom>
            <a:avLst/>
            <a:gdLst>
              <a:gd name="connsiteX0" fmla="*/ 3422708 w 9142327"/>
              <a:gd name="connsiteY0" fmla="*/ 4560876 h 6858000"/>
              <a:gd name="connsiteX1" fmla="*/ 3422708 w 9142327"/>
              <a:gd name="connsiteY1" fmla="*/ 5707008 h 6858000"/>
              <a:gd name="connsiteX2" fmla="*/ 3992602 w 9142327"/>
              <a:gd name="connsiteY2" fmla="*/ 5707008 h 6858000"/>
              <a:gd name="connsiteX3" fmla="*/ 5138734 w 9142327"/>
              <a:gd name="connsiteY3" fmla="*/ 5707008 h 6858000"/>
              <a:gd name="connsiteX4" fmla="*/ 5714972 w 9142327"/>
              <a:gd name="connsiteY4" fmla="*/ 5707008 h 6858000"/>
              <a:gd name="connsiteX5" fmla="*/ 5714972 w 9142327"/>
              <a:gd name="connsiteY5" fmla="*/ 4560876 h 6858000"/>
              <a:gd name="connsiteX6" fmla="*/ 5138734 w 9142327"/>
              <a:gd name="connsiteY6" fmla="*/ 4560876 h 6858000"/>
              <a:gd name="connsiteX7" fmla="*/ 3992602 w 9142327"/>
              <a:gd name="connsiteY7" fmla="*/ 4560876 h 6858000"/>
              <a:gd name="connsiteX8" fmla="*/ 0 w 9142327"/>
              <a:gd name="connsiteY8" fmla="*/ 0 h 6858000"/>
              <a:gd name="connsiteX9" fmla="*/ 9142327 w 9142327"/>
              <a:gd name="connsiteY9" fmla="*/ 0 h 6858000"/>
              <a:gd name="connsiteX10" fmla="*/ 9142327 w 9142327"/>
              <a:gd name="connsiteY10" fmla="*/ 6858000 h 6858000"/>
              <a:gd name="connsiteX11" fmla="*/ 0 w 9142327"/>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2327" h="6858000">
                <a:moveTo>
                  <a:pt x="3422708" y="4560876"/>
                </a:moveTo>
                <a:lnTo>
                  <a:pt x="3422708" y="5707008"/>
                </a:lnTo>
                <a:lnTo>
                  <a:pt x="3992602" y="5707008"/>
                </a:lnTo>
                <a:lnTo>
                  <a:pt x="5138734" y="5707008"/>
                </a:lnTo>
                <a:lnTo>
                  <a:pt x="5714972" y="5707008"/>
                </a:lnTo>
                <a:lnTo>
                  <a:pt x="5714972" y="4560876"/>
                </a:lnTo>
                <a:lnTo>
                  <a:pt x="5138734" y="4560876"/>
                </a:lnTo>
                <a:lnTo>
                  <a:pt x="3992602" y="4560876"/>
                </a:lnTo>
                <a:close/>
                <a:moveTo>
                  <a:pt x="0" y="0"/>
                </a:moveTo>
                <a:lnTo>
                  <a:pt x="9142327" y="0"/>
                </a:lnTo>
                <a:lnTo>
                  <a:pt x="9142327" y="6858000"/>
                </a:lnTo>
                <a:lnTo>
                  <a:pt x="0" y="6858000"/>
                </a:lnTo>
                <a:close/>
              </a:path>
            </a:pathLst>
          </a:custGeom>
        </p:spPr>
        <p:txBody>
          <a:bodyPr wrap="square">
            <a:noAutofit/>
          </a:bodyPr>
          <a:lstStyle/>
          <a:p>
            <a:r>
              <a:rPr lang="nl-BE" dirty="0"/>
              <a:t>Sleep de afbeelding naar de tijdelijke aanduiding of klik op het pictogram als u een afbeelding wilt toevoegen</a:t>
            </a:r>
            <a:endParaRPr lang="nl-NL" dirty="0"/>
          </a:p>
        </p:txBody>
      </p:sp>
      <p:sp>
        <p:nvSpPr>
          <p:cNvPr id="9" name="Tijdelijke aanduiding voor tekst 8"/>
          <p:cNvSpPr>
            <a:spLocks noGrp="1"/>
          </p:cNvSpPr>
          <p:nvPr>
            <p:ph type="body" sz="quarter" idx="11" hasCustomPrompt="1"/>
          </p:nvPr>
        </p:nvSpPr>
        <p:spPr>
          <a:xfrm>
            <a:off x="2121787" y="5940403"/>
            <a:ext cx="4896391" cy="400483"/>
          </a:xfrm>
          <a:prstGeom prst="rect">
            <a:avLst/>
          </a:prstGeom>
        </p:spPr>
        <p:txBody>
          <a:bodyPr lIns="0" tIns="0" rIns="0" bIns="0"/>
          <a:lstStyle>
            <a:lvl1pPr marL="0" indent="0" algn="ctr">
              <a:buNone/>
              <a:defRPr sz="1450" b="1" i="0" baseline="0">
                <a:solidFill>
                  <a:schemeClr val="bg1"/>
                </a:solidFill>
                <a:latin typeface="SunAntwerpen" charset="0"/>
                <a:ea typeface="SunAntwerpen" charset="0"/>
                <a:cs typeface="SunAntwerpen" charset="0"/>
              </a:defRPr>
            </a:lvl1pPr>
            <a:lvl2pPr marL="457200" indent="0">
              <a:buNone/>
              <a:defRPr/>
            </a:lvl2pPr>
            <a:lvl3pPr marL="914400" indent="0">
              <a:buNone/>
              <a:defRPr/>
            </a:lvl3pPr>
            <a:lvl4pPr marL="1371600" indent="0">
              <a:buNone/>
              <a:defRPr/>
            </a:lvl4pPr>
            <a:lvl5pPr marL="1828800" indent="0">
              <a:buNone/>
              <a:defRPr/>
            </a:lvl5pPr>
          </a:lstStyle>
          <a:p>
            <a:pPr lvl="0"/>
            <a:r>
              <a:rPr lang="nl-BE" dirty="0"/>
              <a:t>Url van relevante website vb. www.antwerpen.be</a:t>
            </a:r>
            <a:endParaRPr lang="nl-NL" dirty="0"/>
          </a:p>
        </p:txBody>
      </p:sp>
      <p:pic>
        <p:nvPicPr>
          <p:cNvPr id="14" name="Afbeelding 13">
            <a:extLst>
              <a:ext uri="{FF2B5EF4-FFF2-40B4-BE49-F238E27FC236}">
                <a16:creationId xmlns:a16="http://schemas.microsoft.com/office/drawing/2014/main" id="{665844D8-6EDB-1E4E-9B0F-22FA097D995E}"/>
              </a:ext>
            </a:extLst>
          </p:cNvPr>
          <p:cNvPicPr>
            <a:picLocks noChangeAspect="1"/>
          </p:cNvPicPr>
          <p:nvPr userDrawn="1"/>
        </p:nvPicPr>
        <p:blipFill>
          <a:blip r:embed="rId2"/>
          <a:stretch>
            <a:fillRect/>
          </a:stretch>
        </p:blipFill>
        <p:spPr>
          <a:xfrm>
            <a:off x="3422569" y="4560876"/>
            <a:ext cx="2292264" cy="1146132"/>
          </a:xfrm>
          <a:prstGeom prst="rect">
            <a:avLst/>
          </a:prstGeom>
        </p:spPr>
      </p:pic>
    </p:spTree>
    <p:extLst>
      <p:ext uri="{BB962C8B-B14F-4D97-AF65-F5344CB8AC3E}">
        <p14:creationId xmlns:p14="http://schemas.microsoft.com/office/powerpoint/2010/main" val="13609669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Lege dia">
    <p:spTree>
      <p:nvGrpSpPr>
        <p:cNvPr id="1" name=""/>
        <p:cNvGrpSpPr/>
        <p:nvPr/>
      </p:nvGrpSpPr>
      <p:grpSpPr>
        <a:xfrm>
          <a:off x="0" y="0"/>
          <a:ext cx="0" cy="0"/>
          <a:chOff x="0" y="0"/>
          <a:chExt cx="0" cy="0"/>
        </a:xfrm>
      </p:grpSpPr>
      <p:sp>
        <p:nvSpPr>
          <p:cNvPr id="7" name="Tijdelijke aanduiding voor dianummer 1">
            <a:extLst>
              <a:ext uri="{FF2B5EF4-FFF2-40B4-BE49-F238E27FC236}">
                <a16:creationId xmlns:a16="http://schemas.microsoft.com/office/drawing/2014/main" id="{A94BE573-0CF0-5B41-BA1C-0299F2ED5E68}"/>
              </a:ext>
            </a:extLst>
          </p:cNvPr>
          <p:cNvSpPr>
            <a:spLocks noGrp="1"/>
          </p:cNvSpPr>
          <p:nvPr>
            <p:ph type="sldNum" sz="quarter" idx="4"/>
          </p:nvPr>
        </p:nvSpPr>
        <p:spPr>
          <a:xfrm>
            <a:off x="8750069" y="6468533"/>
            <a:ext cx="390957" cy="389467"/>
          </a:xfrm>
          <a:prstGeom prst="rect">
            <a:avLst/>
          </a:prstGeom>
        </p:spPr>
        <p:txBody>
          <a:bodyPr vert="horz" lIns="91440" tIns="45720" rIns="91440" bIns="45720" rtlCol="0" anchor="ctr"/>
          <a:lstStyle>
            <a:lvl1pPr algn="ctr">
              <a:defRPr sz="900">
                <a:solidFill>
                  <a:schemeClr val="tx1"/>
                </a:solidFill>
                <a:latin typeface="SunAntwerpen" charset="0"/>
                <a:ea typeface="SunAntwerpen" charset="0"/>
                <a:cs typeface="SunAntwerpen" charset="0"/>
              </a:defRPr>
            </a:lvl1pPr>
          </a:lstStyle>
          <a:p>
            <a:fld id="{C3FF23FD-B955-9544-8D41-915BB42D747C}" type="slidenum">
              <a:rPr lang="nl-NL" smtClean="0"/>
              <a:pPr/>
              <a:t>‹#›</a:t>
            </a:fld>
            <a:endParaRPr lang="nl-NL" dirty="0"/>
          </a:p>
        </p:txBody>
      </p:sp>
    </p:spTree>
    <p:extLst>
      <p:ext uri="{BB962C8B-B14F-4D97-AF65-F5344CB8AC3E}">
        <p14:creationId xmlns:p14="http://schemas.microsoft.com/office/powerpoint/2010/main" val="168744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slide - Met beeld - Lange titel 2 - WIt">
    <p:spTree>
      <p:nvGrpSpPr>
        <p:cNvPr id="1" name=""/>
        <p:cNvGrpSpPr/>
        <p:nvPr/>
      </p:nvGrpSpPr>
      <p:grpSpPr>
        <a:xfrm>
          <a:off x="0" y="0"/>
          <a:ext cx="0" cy="0"/>
          <a:chOff x="0" y="0"/>
          <a:chExt cx="0" cy="0"/>
        </a:xfrm>
      </p:grpSpPr>
      <p:sp>
        <p:nvSpPr>
          <p:cNvPr id="8" name="Rechthoek 7"/>
          <p:cNvSpPr/>
          <p:nvPr userDrawn="1"/>
        </p:nvSpPr>
        <p:spPr>
          <a:xfrm>
            <a:off x="1" y="0"/>
            <a:ext cx="9143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p:cNvSpPr/>
          <p:nvPr userDrawn="1"/>
        </p:nvSpPr>
        <p:spPr>
          <a:xfrm>
            <a:off x="4574685" y="2285998"/>
            <a:ext cx="4569316" cy="34258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ubtitle 2"/>
          <p:cNvSpPr>
            <a:spLocks noGrp="1"/>
          </p:cNvSpPr>
          <p:nvPr>
            <p:ph type="subTitle" idx="1" hasCustomPrompt="1"/>
          </p:nvPr>
        </p:nvSpPr>
        <p:spPr>
          <a:xfrm>
            <a:off x="4935255" y="4520738"/>
            <a:ext cx="3814175" cy="1191130"/>
          </a:xfrm>
          <a:prstGeom prst="rect">
            <a:avLst/>
          </a:prstGeom>
        </p:spPr>
        <p:txBody>
          <a:bodyPr lIns="0" tIns="0" rIns="0" bIns="0"/>
          <a:lstStyle>
            <a:lvl1pPr marL="0" indent="0" algn="l">
              <a:buNone/>
              <a:defRPr sz="2000" baseline="0">
                <a:solidFill>
                  <a:schemeClr val="tx1"/>
                </a:solidFill>
                <a:latin typeface="SunAntwerpen" charset="0"/>
                <a:ea typeface="SunAntwerpen" charset="0"/>
                <a:cs typeface="SunAntwerpen"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BE" dirty="0"/>
              <a:t>Secundaire tekst bij de hoofdtitel in ‘SunAntwerpen Regular’</a:t>
            </a:r>
            <a:endParaRPr lang="en-US" dirty="0"/>
          </a:p>
        </p:txBody>
      </p:sp>
      <p:sp>
        <p:nvSpPr>
          <p:cNvPr id="7" name="Title 1"/>
          <p:cNvSpPr>
            <a:spLocks noGrp="1"/>
          </p:cNvSpPr>
          <p:nvPr>
            <p:ph type="ctrTitle" hasCustomPrompt="1"/>
          </p:nvPr>
        </p:nvSpPr>
        <p:spPr>
          <a:xfrm>
            <a:off x="4935256" y="2668952"/>
            <a:ext cx="3814174" cy="1616914"/>
          </a:xfrm>
          <a:prstGeom prst="rect">
            <a:avLst/>
          </a:prstGeom>
        </p:spPr>
        <p:txBody>
          <a:bodyPr lIns="0" tIns="0" rIns="0" bIns="0" anchor="b"/>
          <a:lstStyle>
            <a:lvl1pPr algn="l">
              <a:lnSpc>
                <a:spcPts val="4500"/>
              </a:lnSpc>
              <a:defRPr sz="3400" baseline="0">
                <a:solidFill>
                  <a:schemeClr val="tx1"/>
                </a:solidFill>
                <a:latin typeface="Antwerpen" charset="0"/>
                <a:ea typeface="Antwerpen" charset="0"/>
                <a:cs typeface="Antwerpen" charset="0"/>
              </a:defRPr>
            </a:lvl1pPr>
          </a:lstStyle>
          <a:p>
            <a:r>
              <a:rPr lang="nl-BE" dirty="0"/>
              <a:t>Hoofdtitel in ‘Antwerpen Regular’</a:t>
            </a:r>
            <a:endParaRPr lang="en-US" dirty="0"/>
          </a:p>
        </p:txBody>
      </p:sp>
      <p:sp>
        <p:nvSpPr>
          <p:cNvPr id="12" name="Tijdelijke aanduiding voor afbeelding 11">
            <a:extLst>
              <a:ext uri="{FF2B5EF4-FFF2-40B4-BE49-F238E27FC236}">
                <a16:creationId xmlns:a16="http://schemas.microsoft.com/office/drawing/2014/main" id="{F1C48127-8927-0D41-8074-F653AD07464B}"/>
              </a:ext>
            </a:extLst>
          </p:cNvPr>
          <p:cNvSpPr>
            <a:spLocks noGrp="1"/>
          </p:cNvSpPr>
          <p:nvPr>
            <p:ph type="pic" sz="quarter" idx="10"/>
          </p:nvPr>
        </p:nvSpPr>
        <p:spPr>
          <a:xfrm>
            <a:off x="0" y="0"/>
            <a:ext cx="9144000" cy="6858000"/>
          </a:xfrm>
          <a:custGeom>
            <a:avLst/>
            <a:gdLst>
              <a:gd name="connsiteX0" fmla="*/ 2292264 w 9144000"/>
              <a:gd name="connsiteY0" fmla="*/ 0 h 6858000"/>
              <a:gd name="connsiteX1" fmla="*/ 9144000 w 9144000"/>
              <a:gd name="connsiteY1" fmla="*/ 0 h 6858000"/>
              <a:gd name="connsiteX2" fmla="*/ 9144000 w 9144000"/>
              <a:gd name="connsiteY2" fmla="*/ 2285998 h 6858000"/>
              <a:gd name="connsiteX3" fmla="*/ 9140400 w 9144000"/>
              <a:gd name="connsiteY3" fmla="*/ 2285998 h 6858000"/>
              <a:gd name="connsiteX4" fmla="*/ 4575600 w 9144000"/>
              <a:gd name="connsiteY4" fmla="*/ 2285998 h 6858000"/>
              <a:gd name="connsiteX5" fmla="*/ 4575599 w 9144000"/>
              <a:gd name="connsiteY5" fmla="*/ 2285998 h 6858000"/>
              <a:gd name="connsiteX6" fmla="*/ 4575599 w 9144000"/>
              <a:gd name="connsiteY6" fmla="*/ 5711868 h 6858000"/>
              <a:gd name="connsiteX7" fmla="*/ 4575600 w 9144000"/>
              <a:gd name="connsiteY7" fmla="*/ 5711868 h 6858000"/>
              <a:gd name="connsiteX8" fmla="*/ 9140400 w 9144000"/>
              <a:gd name="connsiteY8" fmla="*/ 5711868 h 6858000"/>
              <a:gd name="connsiteX9" fmla="*/ 9144000 w 9144000"/>
              <a:gd name="connsiteY9" fmla="*/ 5711868 h 6858000"/>
              <a:gd name="connsiteX10" fmla="*/ 9144000 w 9144000"/>
              <a:gd name="connsiteY10" fmla="*/ 6858000 h 6858000"/>
              <a:gd name="connsiteX11" fmla="*/ 0 w 9144000"/>
              <a:gd name="connsiteY11" fmla="*/ 6858000 h 6858000"/>
              <a:gd name="connsiteX12" fmla="*/ 0 w 9144000"/>
              <a:gd name="connsiteY12" fmla="*/ 1146132 h 6858000"/>
              <a:gd name="connsiteX13" fmla="*/ 1143533 w 9144000"/>
              <a:gd name="connsiteY13" fmla="*/ 1146132 h 6858000"/>
              <a:gd name="connsiteX14" fmla="*/ 2292264 w 9144000"/>
              <a:gd name="connsiteY14" fmla="*/ 114613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44000" h="6858000">
                <a:moveTo>
                  <a:pt x="2292264" y="0"/>
                </a:moveTo>
                <a:lnTo>
                  <a:pt x="9144000" y="0"/>
                </a:lnTo>
                <a:lnTo>
                  <a:pt x="9144000" y="2285998"/>
                </a:lnTo>
                <a:lnTo>
                  <a:pt x="9140400" y="2285998"/>
                </a:lnTo>
                <a:lnTo>
                  <a:pt x="4575600" y="2285998"/>
                </a:lnTo>
                <a:lnTo>
                  <a:pt x="4575599" y="2285998"/>
                </a:lnTo>
                <a:lnTo>
                  <a:pt x="4575599" y="5711868"/>
                </a:lnTo>
                <a:lnTo>
                  <a:pt x="4575600" y="5711868"/>
                </a:lnTo>
                <a:lnTo>
                  <a:pt x="9140400" y="5711868"/>
                </a:lnTo>
                <a:lnTo>
                  <a:pt x="9144000" y="5711868"/>
                </a:lnTo>
                <a:lnTo>
                  <a:pt x="9144000" y="6858000"/>
                </a:lnTo>
                <a:lnTo>
                  <a:pt x="0" y="6858000"/>
                </a:lnTo>
                <a:lnTo>
                  <a:pt x="0" y="1146132"/>
                </a:lnTo>
                <a:lnTo>
                  <a:pt x="1143533" y="1146132"/>
                </a:lnTo>
                <a:lnTo>
                  <a:pt x="2292264" y="1146132"/>
                </a:lnTo>
                <a:close/>
              </a:path>
            </a:pathLst>
          </a:custGeom>
        </p:spPr>
        <p:txBody>
          <a:bodyPr wrap="square">
            <a:noAutofit/>
          </a:bodyPr>
          <a:lstStyle/>
          <a:p>
            <a:endParaRPr lang="nl-BE"/>
          </a:p>
        </p:txBody>
      </p:sp>
      <p:pic>
        <p:nvPicPr>
          <p:cNvPr id="16" name="Afbeelding 15">
            <a:extLst>
              <a:ext uri="{FF2B5EF4-FFF2-40B4-BE49-F238E27FC236}">
                <a16:creationId xmlns:a16="http://schemas.microsoft.com/office/drawing/2014/main" id="{5B9E51DB-2414-7F45-B245-86133B07D86C}"/>
              </a:ext>
            </a:extLst>
          </p:cNvPr>
          <p:cNvPicPr>
            <a:picLocks noChangeAspect="1"/>
          </p:cNvPicPr>
          <p:nvPr userDrawn="1"/>
        </p:nvPicPr>
        <p:blipFill>
          <a:blip r:embed="rId2"/>
          <a:stretch>
            <a:fillRect/>
          </a:stretch>
        </p:blipFill>
        <p:spPr>
          <a:xfrm>
            <a:off x="1" y="0"/>
            <a:ext cx="2292264" cy="1146132"/>
          </a:xfrm>
          <a:prstGeom prst="rect">
            <a:avLst/>
          </a:prstGeom>
        </p:spPr>
      </p:pic>
    </p:spTree>
    <p:extLst>
      <p:ext uri="{BB962C8B-B14F-4D97-AF65-F5344CB8AC3E}">
        <p14:creationId xmlns:p14="http://schemas.microsoft.com/office/powerpoint/2010/main" val="809489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slideLayout" Target="../slideLayouts/slideLayout40.xml"/><Relationship Id="rId1" Type="http://schemas.openxmlformats.org/officeDocument/2006/relationships/slideLayout" Target="../slideLayouts/slideLayout39.xml"/><Relationship Id="rId5" Type="http://schemas.openxmlformats.org/officeDocument/2006/relationships/theme" Target="../theme/theme10.xml"/><Relationship Id="rId4" Type="http://schemas.openxmlformats.org/officeDocument/2006/relationships/slideLayout" Target="../slideLayouts/slideLayout42.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5" Type="http://schemas.openxmlformats.org/officeDocument/2006/relationships/theme" Target="../theme/theme11.xml"/><Relationship Id="rId4" Type="http://schemas.openxmlformats.org/officeDocument/2006/relationships/slideLayout" Target="../slideLayouts/slideLayout46.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theme" Target="../theme/theme12.xml"/><Relationship Id="rId4" Type="http://schemas.openxmlformats.org/officeDocument/2006/relationships/slideLayout" Target="../slideLayouts/slideLayout50.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53.xml"/><Relationship Id="rId2" Type="http://schemas.openxmlformats.org/officeDocument/2006/relationships/slideLayout" Target="../slideLayouts/slideLayout52.xml"/><Relationship Id="rId1" Type="http://schemas.openxmlformats.org/officeDocument/2006/relationships/slideLayout" Target="../slideLayouts/slideLayout51.xml"/><Relationship Id="rId5" Type="http://schemas.openxmlformats.org/officeDocument/2006/relationships/theme" Target="../theme/theme13.xml"/><Relationship Id="rId4" Type="http://schemas.openxmlformats.org/officeDocument/2006/relationships/slideLayout" Target="../slideLayouts/slideLayout54.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5" Type="http://schemas.openxmlformats.org/officeDocument/2006/relationships/slideLayout" Target="../slideLayouts/slideLayout59.xml"/><Relationship Id="rId4" Type="http://schemas.openxmlformats.org/officeDocument/2006/relationships/slideLayout" Target="../slideLayouts/slideLayout58.xml"/><Relationship Id="rId9"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5" Type="http://schemas.openxmlformats.org/officeDocument/2006/relationships/slideLayout" Target="../slideLayouts/slideLayout67.xml"/><Relationship Id="rId4" Type="http://schemas.openxmlformats.org/officeDocument/2006/relationships/slideLayout" Target="../slideLayouts/slideLayout66.xml"/><Relationship Id="rId9"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78.xml"/><Relationship Id="rId3" Type="http://schemas.openxmlformats.org/officeDocument/2006/relationships/slideLayout" Target="../slideLayouts/slideLayout73.xml"/><Relationship Id="rId7" Type="http://schemas.openxmlformats.org/officeDocument/2006/relationships/slideLayout" Target="../slideLayouts/slideLayout7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5" Type="http://schemas.openxmlformats.org/officeDocument/2006/relationships/slideLayout" Target="../slideLayouts/slideLayout75.xml"/><Relationship Id="rId4" Type="http://schemas.openxmlformats.org/officeDocument/2006/relationships/slideLayout" Target="../slideLayouts/slideLayout74.xml"/><Relationship Id="rId9"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81.xml"/><Relationship Id="rId2" Type="http://schemas.openxmlformats.org/officeDocument/2006/relationships/slideLayout" Target="../slideLayouts/slideLayout80.xml"/><Relationship Id="rId1" Type="http://schemas.openxmlformats.org/officeDocument/2006/relationships/slideLayout" Target="../slideLayouts/slideLayout79.xml"/><Relationship Id="rId5" Type="http://schemas.openxmlformats.org/officeDocument/2006/relationships/theme" Target="../theme/theme17.xml"/><Relationship Id="rId4" Type="http://schemas.openxmlformats.org/officeDocument/2006/relationships/slideLayout" Target="../slideLayouts/slideLayout82.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83.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8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3.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4.xml"/><Relationship Id="rId4"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theme" Target="../theme/theme5.xml"/><Relationship Id="rId4"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6.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theme" Target="../theme/theme8.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theme" Target="../theme/theme9.xml"/><Relationship Id="rId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1ACB465E-623A-2C4B-9039-F6B8F4AB4CCB}"/>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696897466"/>
      </p:ext>
    </p:extLst>
  </p:cSld>
  <p:clrMap bg1="lt1" tx1="dk1" bg2="lt2" tx2="dk2" accent1="accent1" accent2="accent2" accent3="accent3" accent4="accent4" accent5="accent5" accent6="accent6" hlink="hlink" folHlink="folHlink"/>
  <p:sldLayoutIdLst>
    <p:sldLayoutId id="2147483805" r:id="rId1"/>
    <p:sldLayoutId id="2147483854" r:id="rId2"/>
    <p:sldLayoutId id="2147483847" r:id="rId3"/>
    <p:sldLayoutId id="214748386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6403670"/>
      </p:ext>
    </p:extLst>
  </p:cSld>
  <p:clrMap bg1="lt1" tx1="dk1" bg2="lt2" tx2="dk2" accent1="accent1" accent2="accent2" accent3="accent3" accent4="accent4" accent5="accent5" accent6="accent6" hlink="hlink" folHlink="folHlink"/>
  <p:sldLayoutIdLst>
    <p:sldLayoutId id="2147483819" r:id="rId1"/>
    <p:sldLayoutId id="2147483758" r:id="rId2"/>
    <p:sldLayoutId id="2147483757" r:id="rId3"/>
    <p:sldLayoutId id="214748375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106739"/>
      </p:ext>
    </p:extLst>
  </p:cSld>
  <p:clrMap bg1="lt1" tx1="dk1" bg2="lt2" tx2="dk2" accent1="accent1" accent2="accent2" accent3="accent3" accent4="accent4" accent5="accent5" accent6="accent6" hlink="hlink" folHlink="folHlink"/>
  <p:sldLayoutIdLst>
    <p:sldLayoutId id="2147483820" r:id="rId1"/>
    <p:sldLayoutId id="2147483798" r:id="rId2"/>
    <p:sldLayoutId id="2147483797" r:id="rId3"/>
    <p:sldLayoutId id="214748379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496640"/>
      </p:ext>
    </p:extLst>
  </p:cSld>
  <p:clrMap bg1="lt1" tx1="dk1" bg2="lt2" tx2="dk2" accent1="accent1" accent2="accent2" accent3="accent3" accent4="accent4" accent5="accent5" accent6="accent6" hlink="hlink" folHlink="folHlink"/>
  <p:sldLayoutIdLst>
    <p:sldLayoutId id="2147483821" r:id="rId1"/>
    <p:sldLayoutId id="2147483762" r:id="rId2"/>
    <p:sldLayoutId id="2147483761" r:id="rId3"/>
    <p:sldLayoutId id="2147483763"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813136"/>
      </p:ext>
    </p:extLst>
  </p:cSld>
  <p:clrMap bg1="lt1" tx1="dk1" bg2="lt2" tx2="dk2" accent1="accent1" accent2="accent2" accent3="accent3" accent4="accent4" accent5="accent5" accent6="accent6" hlink="hlink" folHlink="folHlink"/>
  <p:sldLayoutIdLst>
    <p:sldLayoutId id="2147483822" r:id="rId1"/>
    <p:sldLayoutId id="2147483803" r:id="rId2"/>
    <p:sldLayoutId id="2147483802" r:id="rId3"/>
    <p:sldLayoutId id="214748380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3EBB7C4C-7371-134A-BDE3-302875F86428}"/>
              </a:ext>
            </a:extLst>
          </p:cNvPr>
          <p:cNvSpPr>
            <a:spLocks noGrp="1"/>
          </p:cNvSpPr>
          <p:nvPr>
            <p:ph type="body" idx="1"/>
          </p:nvPr>
        </p:nvSpPr>
        <p:spPr>
          <a:xfrm>
            <a:off x="1133477" y="2093644"/>
            <a:ext cx="4196037" cy="438654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217215904"/>
      </p:ext>
    </p:extLst>
  </p:cSld>
  <p:clrMap bg1="lt1" tx1="dk1" bg2="lt2" tx2="dk2" accent1="accent1" accent2="accent2" accent3="accent3" accent4="accent4" accent5="accent5" accent6="accent6" hlink="hlink" folHlink="folHlink"/>
  <p:sldLayoutIdLst>
    <p:sldLayoutId id="2147483823" r:id="rId1"/>
    <p:sldLayoutId id="2147483833" r:id="rId2"/>
    <p:sldLayoutId id="2147483766" r:id="rId3"/>
    <p:sldLayoutId id="2147483835" r:id="rId4"/>
    <p:sldLayoutId id="2147483765" r:id="rId5"/>
    <p:sldLayoutId id="2147483834" r:id="rId6"/>
    <p:sldLayoutId id="2147483767" r:id="rId7"/>
    <p:sldLayoutId id="214748383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C1E2FF2A-8AC8-E847-94A5-78141CED8FFE}"/>
              </a:ext>
            </a:extLst>
          </p:cNvPr>
          <p:cNvSpPr>
            <a:spLocks noGrp="1"/>
          </p:cNvSpPr>
          <p:nvPr>
            <p:ph type="body" idx="1"/>
          </p:nvPr>
        </p:nvSpPr>
        <p:spPr>
          <a:xfrm>
            <a:off x="1133477" y="2093644"/>
            <a:ext cx="4196037" cy="438654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1311172521"/>
      </p:ext>
    </p:extLst>
  </p:cSld>
  <p:clrMap bg1="lt1" tx1="dk1" bg2="lt2" tx2="dk2" accent1="accent1" accent2="accent2" accent3="accent3" accent4="accent4" accent5="accent5" accent6="accent6" hlink="hlink" folHlink="folHlink"/>
  <p:sldLayoutIdLst>
    <p:sldLayoutId id="2147483824" r:id="rId1"/>
    <p:sldLayoutId id="2147483837" r:id="rId2"/>
    <p:sldLayoutId id="2147483770" r:id="rId3"/>
    <p:sldLayoutId id="2147483839" r:id="rId4"/>
    <p:sldLayoutId id="2147483838" r:id="rId5"/>
    <p:sldLayoutId id="2147483769" r:id="rId6"/>
    <p:sldLayoutId id="2147483771" r:id="rId7"/>
    <p:sldLayoutId id="2147483840"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tabLst/>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C1E2FF2A-8AC8-E847-94A5-78141CED8FFE}"/>
              </a:ext>
            </a:extLst>
          </p:cNvPr>
          <p:cNvSpPr>
            <a:spLocks noGrp="1"/>
          </p:cNvSpPr>
          <p:nvPr>
            <p:ph type="body" idx="1"/>
          </p:nvPr>
        </p:nvSpPr>
        <p:spPr>
          <a:xfrm>
            <a:off x="1133477" y="2093644"/>
            <a:ext cx="4196037" cy="438654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3266407397"/>
      </p:ext>
    </p:extLst>
  </p:cSld>
  <p:clrMap bg1="lt1" tx1="dk1" bg2="lt2" tx2="dk2" accent1="accent1" accent2="accent2" accent3="accent3" accent4="accent4" accent5="accent5" accent6="accent6" hlink="hlink" folHlink="folHlink"/>
  <p:sldLayoutIdLst>
    <p:sldLayoutId id="2147483829" r:id="rId1"/>
    <p:sldLayoutId id="2147483841" r:id="rId2"/>
    <p:sldLayoutId id="2147483830" r:id="rId3"/>
    <p:sldLayoutId id="2147483842" r:id="rId4"/>
    <p:sldLayoutId id="2147483831" r:id="rId5"/>
    <p:sldLayoutId id="2147483843" r:id="rId6"/>
    <p:sldLayoutId id="2147483832" r:id="rId7"/>
    <p:sldLayoutId id="214748384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tabLst/>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431661"/>
      </p:ext>
    </p:extLst>
  </p:cSld>
  <p:clrMap bg1="lt1" tx1="dk1" bg2="lt2" tx2="dk2" accent1="accent1" accent2="accent2" accent3="accent3" accent4="accent4" accent5="accent5" accent6="accent6" hlink="hlink" folHlink="folHlink"/>
  <p:sldLayoutIdLst>
    <p:sldLayoutId id="2147483825" r:id="rId1"/>
    <p:sldLayoutId id="2147483785" r:id="rId2"/>
    <p:sldLayoutId id="2147483784" r:id="rId3"/>
    <p:sldLayoutId id="214748378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180053"/>
      </p:ext>
    </p:extLst>
  </p:cSld>
  <p:clrMap bg1="lt1" tx1="dk1" bg2="lt2" tx2="dk2" accent1="accent1" accent2="accent2" accent3="accent3" accent4="accent4" accent5="accent5" accent6="accent6" hlink="hlink" folHlink="folHlink"/>
  <p:sldLayoutIdLst>
    <p:sldLayoutId id="21474837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507656"/>
      </p:ext>
    </p:extLst>
  </p:cSld>
  <p:clrMap bg1="lt1" tx1="dk1" bg2="lt2" tx2="dk2" accent1="accent1" accent2="accent2" accent3="accent3" accent4="accent4" accent5="accent5" accent6="accent6" hlink="hlink" folHlink="folHlink"/>
  <p:sldLayoutIdLst>
    <p:sldLayoutId id="214748382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6E349794-5CA8-CD4D-9471-637753202E5C}"/>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1120289562"/>
      </p:ext>
    </p:extLst>
  </p:cSld>
  <p:clrMap bg1="lt1" tx1="dk1" bg2="lt2" tx2="dk2" accent1="accent1" accent2="accent2" accent3="accent3" accent4="accent4" accent5="accent5" accent6="accent6" hlink="hlink" folHlink="folHlink"/>
  <p:sldLayoutIdLst>
    <p:sldLayoutId id="2147483812" r:id="rId1"/>
    <p:sldLayoutId id="2147483722" r:id="rId2"/>
    <p:sldLayoutId id="2147483721" r:id="rId3"/>
    <p:sldLayoutId id="2147483723"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FB753972-E9DE-DF4D-9293-117F1A64064F}"/>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669769592"/>
      </p:ext>
    </p:extLst>
  </p:cSld>
  <p:clrMap bg1="lt1" tx1="dk1" bg2="lt2" tx2="dk2" accent1="accent1" accent2="accent2" accent3="accent3" accent4="accent4" accent5="accent5" accent6="accent6" hlink="hlink" folHlink="folHlink"/>
  <p:sldLayoutIdLst>
    <p:sldLayoutId id="2147483743" r:id="rId1"/>
    <p:sldLayoutId id="2147483811" r:id="rId2"/>
    <p:sldLayoutId id="2147483745" r:id="rId3"/>
    <p:sldLayoutId id="2147483744" r:id="rId4"/>
    <p:sldLayoutId id="214748374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1"/>
          <p:cNvSpPr txBox="1">
            <a:spLocks/>
          </p:cNvSpPr>
          <p:nvPr/>
        </p:nvSpPr>
        <p:spPr>
          <a:xfrm>
            <a:off x="1497118" y="3747658"/>
            <a:ext cx="6507145" cy="636451"/>
          </a:xfrm>
          <a:prstGeom prst="rect">
            <a:avLst/>
          </a:prstGeom>
        </p:spPr>
        <p:txBody>
          <a:bodyPr lIns="0" tIns="0" rIns="0" bIns="0" anchor="t"/>
          <a:lstStyle>
            <a:lvl1pPr algn="l" defTabSz="914400" rtl="0" eaLnBrk="1" latinLnBrk="0" hangingPunct="1">
              <a:lnSpc>
                <a:spcPct val="90000"/>
              </a:lnSpc>
              <a:spcBef>
                <a:spcPct val="0"/>
              </a:spcBef>
              <a:buNone/>
              <a:defRPr sz="4200" kern="1200" baseline="0">
                <a:solidFill>
                  <a:schemeClr val="bg1"/>
                </a:solidFill>
                <a:latin typeface="Antwerpen" charset="0"/>
                <a:ea typeface="Antwerpen" charset="0"/>
                <a:cs typeface="Antwerpen" charset="0"/>
              </a:defRPr>
            </a:lvl1pPr>
          </a:lstStyle>
          <a:p>
            <a:r>
              <a:rPr lang="nl-BE"/>
              <a:t>Hoofdtitel in ‘Ant. Reg.’</a:t>
            </a:r>
            <a:endParaRPr lang="en-US" dirty="0"/>
          </a:p>
        </p:txBody>
      </p:sp>
    </p:spTree>
    <p:extLst>
      <p:ext uri="{BB962C8B-B14F-4D97-AF65-F5344CB8AC3E}">
        <p14:creationId xmlns:p14="http://schemas.microsoft.com/office/powerpoint/2010/main" val="902755533"/>
      </p:ext>
    </p:extLst>
  </p:cSld>
  <p:clrMap bg1="lt1" tx1="dk1" bg2="lt2" tx2="dk2" accent1="accent1" accent2="accent2" accent3="accent3" accent4="accent4" accent5="accent5" accent6="accent6" hlink="hlink" folHlink="folHlink"/>
  <p:sldLayoutIdLst>
    <p:sldLayoutId id="2147483813" r:id="rId1"/>
    <p:sldLayoutId id="2147483731" r:id="rId2"/>
    <p:sldLayoutId id="2147483730" r:id="rId3"/>
    <p:sldLayoutId id="214748373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0954BD2D-56C1-0D42-BC53-F2FDF9329661}"/>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1185575978"/>
      </p:ext>
    </p:extLst>
  </p:cSld>
  <p:clrMap bg1="lt1" tx1="dk1" bg2="lt2" tx2="dk2" accent1="accent1" accent2="accent2" accent3="accent3" accent4="accent4" accent5="accent5" accent6="accent6" hlink="hlink" folHlink="folHlink"/>
  <p:sldLayoutIdLst>
    <p:sldLayoutId id="2147483814" r:id="rId1"/>
    <p:sldLayoutId id="2147483736" r:id="rId2"/>
    <p:sldLayoutId id="2147483735" r:id="rId3"/>
    <p:sldLayoutId id="2147483737"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8EF3BEEC-F26F-4145-9DC4-378BDE1243F7}"/>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491342827"/>
      </p:ext>
    </p:extLst>
  </p:cSld>
  <p:clrMap bg1="lt1" tx1="dk1" bg2="lt2" tx2="dk2" accent1="accent1" accent2="accent2" accent3="accent3" accent4="accent4" accent5="accent5" accent6="accent6" hlink="hlink" folHlink="folHlink"/>
  <p:sldLayoutIdLst>
    <p:sldLayoutId id="2147483807" r:id="rId1"/>
    <p:sldLayoutId id="2147483815" r:id="rId2"/>
    <p:sldLayoutId id="2147483809" r:id="rId3"/>
    <p:sldLayoutId id="2147483808" r:id="rId4"/>
    <p:sldLayoutId id="2147483810"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jdelijke aanduiding voor tekst 2">
            <a:extLst>
              <a:ext uri="{FF2B5EF4-FFF2-40B4-BE49-F238E27FC236}">
                <a16:creationId xmlns:a16="http://schemas.microsoft.com/office/drawing/2014/main" id="{2AB6F3E7-4FF0-B947-8F4D-71D70339CDB7}"/>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373622427"/>
      </p:ext>
    </p:extLst>
  </p:cSld>
  <p:clrMap bg1="lt1" tx1="dk1" bg2="lt2" tx2="dk2" accent1="accent1" accent2="accent2" accent3="accent3" accent4="accent4" accent5="accent5" accent6="accent6" hlink="hlink" folHlink="folHlink"/>
  <p:sldLayoutIdLst>
    <p:sldLayoutId id="2147483816" r:id="rId1"/>
    <p:sldLayoutId id="2147483855" r:id="rId2"/>
    <p:sldLayoutId id="2147483850" r:id="rId3"/>
    <p:sldLayoutId id="214748386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SunAntwerpen" panose="020B0503050302020203" pitchFamily="34" charset="77"/>
          <a:ea typeface="+mn-ea"/>
          <a:cs typeface="+mn-cs"/>
        </a:defRPr>
      </a:lvl1pPr>
      <a:lvl2pPr marL="685800" indent="-228600" algn="l" defTabSz="7200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7200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7200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7200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5CB1409F-3A62-AA4E-8641-CC6363A5502B}"/>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1009021115"/>
      </p:ext>
    </p:extLst>
  </p:cSld>
  <p:clrMap bg1="lt1" tx1="dk1" bg2="lt2" tx2="dk2" accent1="accent1" accent2="accent2" accent3="accent3" accent4="accent4" accent5="accent5" accent6="accent6" hlink="hlink" folHlink="folHlink"/>
  <p:sldLayoutIdLst>
    <p:sldLayoutId id="2147483817" r:id="rId1"/>
    <p:sldLayoutId id="2147483789" r:id="rId2"/>
    <p:sldLayoutId id="2147483752" r:id="rId3"/>
    <p:sldLayoutId id="214748379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b="0"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F4119825-1357-F342-92E3-B4F0A8F3022E}"/>
              </a:ext>
            </a:extLst>
          </p:cNvPr>
          <p:cNvSpPr>
            <a:spLocks noGrp="1"/>
          </p:cNvSpPr>
          <p:nvPr>
            <p:ph type="body" idx="1"/>
          </p:nvPr>
        </p:nvSpPr>
        <p:spPr>
          <a:xfrm>
            <a:off x="628650" y="1825625"/>
            <a:ext cx="7886700" cy="4351338"/>
          </a:xfrm>
          <a:prstGeom prst="rect">
            <a:avLst/>
          </a:prstGeom>
        </p:spPr>
        <p:txBody>
          <a:bodyPr vert="horz" lIns="90000" tIns="45720" rIns="9000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1407579329"/>
      </p:ext>
    </p:extLst>
  </p:cSld>
  <p:clrMap bg1="lt1" tx1="dk1" bg2="lt2" tx2="dk2" accent1="accent1" accent2="accent2" accent3="accent3" accent4="accent4" accent5="accent5" accent6="accent6" hlink="hlink" folHlink="folHlink"/>
  <p:sldLayoutIdLst>
    <p:sldLayoutId id="2147483818" r:id="rId1"/>
    <p:sldLayoutId id="2147483793" r:id="rId2"/>
    <p:sldLayoutId id="2147483792" r:id="rId3"/>
    <p:sldLayoutId id="214748379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b="1" kern="1200">
          <a:solidFill>
            <a:schemeClr val="tx1"/>
          </a:solidFill>
          <a:latin typeface="SunAntwerpen" panose="020B0503050302020203" pitchFamily="34" charset="77"/>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SunAntwerpen" panose="020B0503050302020203" pitchFamily="34" charset="77"/>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SunAntwerpen" panose="020B0503050302020203" pitchFamily="34"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3.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32.xml"/><Relationship Id="rId5" Type="http://schemas.openxmlformats.org/officeDocument/2006/relationships/image" Target="../media/image20.jpeg"/><Relationship Id="rId4" Type="http://schemas.openxmlformats.org/officeDocument/2006/relationships/image" Target="../media/image19.jpeg"/></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100C39-8DDC-F849-9F26-6C76AE76C5F9}"/>
              </a:ext>
            </a:extLst>
          </p:cNvPr>
          <p:cNvSpPr>
            <a:spLocks noGrp="1"/>
          </p:cNvSpPr>
          <p:nvPr>
            <p:ph type="ctrTitle"/>
          </p:nvPr>
        </p:nvSpPr>
        <p:spPr>
          <a:xfrm>
            <a:off x="616908" y="733245"/>
            <a:ext cx="8354009" cy="3205781"/>
          </a:xfrm>
        </p:spPr>
        <p:txBody>
          <a:bodyPr/>
          <a:lstStyle/>
          <a:p>
            <a:pPr algn="ctr"/>
            <a:r>
              <a:rPr lang="nl-BE" dirty="0">
                <a:latin typeface="Antwerpen"/>
              </a:rPr>
              <a:t>Welkom Borgerbouwers</a:t>
            </a:r>
            <a:br>
              <a:rPr lang="nl-BE" dirty="0"/>
            </a:br>
            <a:endParaRPr lang="nl-BE"/>
          </a:p>
        </p:txBody>
      </p:sp>
    </p:spTree>
    <p:extLst>
      <p:ext uri="{BB962C8B-B14F-4D97-AF65-F5344CB8AC3E}">
        <p14:creationId xmlns:p14="http://schemas.microsoft.com/office/powerpoint/2010/main" val="401389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78C318-4F58-0BC3-3E69-603BB376A819}"/>
              </a:ext>
            </a:extLst>
          </p:cNvPr>
          <p:cNvPicPr>
            <a:picLocks noChangeAspect="1"/>
          </p:cNvPicPr>
          <p:nvPr/>
        </p:nvPicPr>
        <p:blipFill>
          <a:blip r:embed="rId2"/>
          <a:stretch>
            <a:fillRect/>
          </a:stretch>
        </p:blipFill>
        <p:spPr>
          <a:xfrm>
            <a:off x="606820" y="1387739"/>
            <a:ext cx="3929399" cy="2604824"/>
          </a:xfrm>
          <a:prstGeom prst="rect">
            <a:avLst/>
          </a:prstGeom>
        </p:spPr>
      </p:pic>
      <p:pic>
        <p:nvPicPr>
          <p:cNvPr id="6" name="Picture 5">
            <a:extLst>
              <a:ext uri="{FF2B5EF4-FFF2-40B4-BE49-F238E27FC236}">
                <a16:creationId xmlns:a16="http://schemas.microsoft.com/office/drawing/2014/main" id="{622A5D6D-DBA3-D34C-76B1-9A82C20E140D}"/>
              </a:ext>
            </a:extLst>
          </p:cNvPr>
          <p:cNvPicPr>
            <a:picLocks noChangeAspect="1"/>
          </p:cNvPicPr>
          <p:nvPr/>
        </p:nvPicPr>
        <p:blipFill>
          <a:blip r:embed="rId3"/>
          <a:stretch>
            <a:fillRect/>
          </a:stretch>
        </p:blipFill>
        <p:spPr>
          <a:xfrm>
            <a:off x="4574444" y="1387739"/>
            <a:ext cx="3969818" cy="2604824"/>
          </a:xfrm>
          <a:prstGeom prst="rect">
            <a:avLst/>
          </a:prstGeom>
        </p:spPr>
      </p:pic>
      <p:pic>
        <p:nvPicPr>
          <p:cNvPr id="7" name="Picture 6">
            <a:extLst>
              <a:ext uri="{FF2B5EF4-FFF2-40B4-BE49-F238E27FC236}">
                <a16:creationId xmlns:a16="http://schemas.microsoft.com/office/drawing/2014/main" id="{4674E765-68EB-3229-7100-BFBC6886EF6B}"/>
              </a:ext>
            </a:extLst>
          </p:cNvPr>
          <p:cNvPicPr>
            <a:picLocks noChangeAspect="1"/>
          </p:cNvPicPr>
          <p:nvPr/>
        </p:nvPicPr>
        <p:blipFill>
          <a:blip r:embed="rId4"/>
          <a:stretch>
            <a:fillRect/>
          </a:stretch>
        </p:blipFill>
        <p:spPr>
          <a:xfrm>
            <a:off x="606820" y="4056063"/>
            <a:ext cx="3935018" cy="2602505"/>
          </a:xfrm>
          <a:prstGeom prst="rect">
            <a:avLst/>
          </a:prstGeom>
        </p:spPr>
      </p:pic>
      <p:pic>
        <p:nvPicPr>
          <p:cNvPr id="5" name="Picture 4">
            <a:extLst>
              <a:ext uri="{FF2B5EF4-FFF2-40B4-BE49-F238E27FC236}">
                <a16:creationId xmlns:a16="http://schemas.microsoft.com/office/drawing/2014/main" id="{CEA6E3BF-5EE8-CA63-5A8B-A1AD9298A59E}"/>
              </a:ext>
            </a:extLst>
          </p:cNvPr>
          <p:cNvPicPr>
            <a:picLocks noChangeAspect="1"/>
          </p:cNvPicPr>
          <p:nvPr/>
        </p:nvPicPr>
        <p:blipFill>
          <a:blip r:embed="rId5"/>
          <a:stretch>
            <a:fillRect/>
          </a:stretch>
        </p:blipFill>
        <p:spPr>
          <a:xfrm>
            <a:off x="4580061" y="4056063"/>
            <a:ext cx="3942099" cy="2602505"/>
          </a:xfrm>
          <a:prstGeom prst="rect">
            <a:avLst/>
          </a:prstGeom>
        </p:spPr>
      </p:pic>
      <p:sp>
        <p:nvSpPr>
          <p:cNvPr id="2" name="Title 1">
            <a:extLst>
              <a:ext uri="{FF2B5EF4-FFF2-40B4-BE49-F238E27FC236}">
                <a16:creationId xmlns:a16="http://schemas.microsoft.com/office/drawing/2014/main" id="{9899BCD6-4AE2-AC66-AF71-2D49355A9644}"/>
              </a:ext>
            </a:extLst>
          </p:cNvPr>
          <p:cNvSpPr>
            <a:spLocks noGrp="1"/>
          </p:cNvSpPr>
          <p:nvPr>
            <p:ph type="ctrTitle"/>
          </p:nvPr>
        </p:nvSpPr>
        <p:spPr/>
        <p:txBody>
          <a:bodyPr anchor="ctr">
            <a:normAutofit/>
          </a:bodyPr>
          <a:lstStyle/>
          <a:p>
            <a:r>
              <a:rPr lang="en-US" err="1"/>
              <a:t>Straatmakers</a:t>
            </a:r>
            <a:r>
              <a:rPr lang="en-US"/>
              <a:t> - </a:t>
            </a:r>
            <a:r>
              <a:rPr lang="en-US" err="1"/>
              <a:t>Speelstraat</a:t>
            </a:r>
            <a:r>
              <a:rPr lang="en-US"/>
              <a:t> </a:t>
            </a:r>
          </a:p>
        </p:txBody>
      </p:sp>
    </p:spTree>
    <p:extLst>
      <p:ext uri="{BB962C8B-B14F-4D97-AF65-F5344CB8AC3E}">
        <p14:creationId xmlns:p14="http://schemas.microsoft.com/office/powerpoint/2010/main" val="676830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54F22-3A8F-BFA7-FA3D-F5D23460D3FF}"/>
              </a:ext>
            </a:extLst>
          </p:cNvPr>
          <p:cNvSpPr>
            <a:spLocks noGrp="1"/>
          </p:cNvSpPr>
          <p:nvPr>
            <p:ph type="ctrTitle"/>
          </p:nvPr>
        </p:nvSpPr>
        <p:spPr/>
        <p:txBody>
          <a:bodyPr/>
          <a:lstStyle/>
          <a:p>
            <a:r>
              <a:rPr lang="en-US" dirty="0" err="1">
                <a:latin typeface="Antwerpen"/>
              </a:rPr>
              <a:t>Straatmakers</a:t>
            </a:r>
            <a:r>
              <a:rPr lang="en-US" dirty="0">
                <a:latin typeface="Antwerpen"/>
              </a:rPr>
              <a:t> - </a:t>
            </a:r>
            <a:r>
              <a:rPr lang="en-US" dirty="0" err="1">
                <a:latin typeface="Antwerpen"/>
              </a:rPr>
              <a:t>Speelstraat</a:t>
            </a:r>
            <a:endParaRPr lang="en-US" dirty="0" err="1"/>
          </a:p>
        </p:txBody>
      </p:sp>
      <p:sp>
        <p:nvSpPr>
          <p:cNvPr id="3" name="Text Placeholder 2">
            <a:extLst>
              <a:ext uri="{FF2B5EF4-FFF2-40B4-BE49-F238E27FC236}">
                <a16:creationId xmlns:a16="http://schemas.microsoft.com/office/drawing/2014/main" id="{91ADA6BD-ECFF-8C94-5604-49EC2C64677D}"/>
              </a:ext>
            </a:extLst>
          </p:cNvPr>
          <p:cNvSpPr>
            <a:spLocks noGrp="1"/>
          </p:cNvSpPr>
          <p:nvPr>
            <p:ph type="body" sz="quarter" idx="11"/>
          </p:nvPr>
        </p:nvSpPr>
        <p:spPr>
          <a:xfrm>
            <a:off x="1139870" y="1344489"/>
            <a:ext cx="7490095" cy="5228249"/>
          </a:xfrm>
        </p:spPr>
        <p:txBody>
          <a:bodyPr vert="horz" lIns="0" tIns="0" rIns="0" bIns="0" rtlCol="0" anchor="t">
            <a:noAutofit/>
          </a:bodyPr>
          <a:lstStyle/>
          <a:p>
            <a:r>
              <a:rPr lang="nl-BE" sz="1500" b="1" dirty="0">
                <a:latin typeface="SunAntwerpen"/>
              </a:rPr>
              <a:t>Wat</a:t>
            </a:r>
            <a:endParaRPr lang="en-US" sz="1500">
              <a:latin typeface="SunAntwerpen"/>
            </a:endParaRPr>
          </a:p>
          <a:p>
            <a:pPr marL="342900" indent="-342900">
              <a:lnSpc>
                <a:spcPct val="100000"/>
              </a:lnSpc>
              <a:buFont typeface="Arial,Sans-Serif"/>
              <a:buChar char="•"/>
            </a:pPr>
            <a:r>
              <a:rPr lang="nl-BE" sz="1500" dirty="0">
                <a:latin typeface="SunAntwerpen"/>
              </a:rPr>
              <a:t>Speelstraten zijn straten waarbij het openbaar domein tijdelijk ter beschikking wordt gesteld van de zwakste weggebruiker, namelijk het spelende kind. Dankzij het afsluiten van (een deel van) een straat kunnen kinderen er vrij spelen. </a:t>
            </a:r>
            <a:endParaRPr lang="en-US" sz="1500">
              <a:latin typeface="SunAntwerpen"/>
            </a:endParaRPr>
          </a:p>
          <a:p>
            <a:pPr marL="342900" indent="-342900">
              <a:lnSpc>
                <a:spcPct val="100000"/>
              </a:lnSpc>
              <a:buFont typeface="Arial,Sans-Serif"/>
              <a:buChar char="•"/>
            </a:pPr>
            <a:r>
              <a:rPr lang="nl-NL" sz="1500" dirty="0">
                <a:latin typeface="SunAntwerpen"/>
              </a:rPr>
              <a:t>Een activiteit die gelijk staat aan een feest waarbij alle bewoners van de straat uitgenodigd worden en dat doorgaat in de openbare ruimte.</a:t>
            </a:r>
            <a:endParaRPr lang="en-US" sz="1500">
              <a:latin typeface="SunAntwerpen"/>
            </a:endParaRPr>
          </a:p>
          <a:p>
            <a:endParaRPr lang="nl-NL" sz="1500" dirty="0">
              <a:solidFill>
                <a:srgbClr val="081F2C"/>
              </a:solidFill>
              <a:latin typeface="SunAntwerpen"/>
            </a:endParaRPr>
          </a:p>
          <a:p>
            <a:r>
              <a:rPr lang="nl-NL" sz="1500" b="1" dirty="0">
                <a:solidFill>
                  <a:srgbClr val="081F2C"/>
                </a:solidFill>
                <a:latin typeface="SunAntwerpen"/>
              </a:rPr>
              <a:t>Twee soorten speelstraten</a:t>
            </a:r>
            <a:endParaRPr lang="nl-NL" sz="1500" b="1">
              <a:latin typeface="SunAntwerpen"/>
            </a:endParaRPr>
          </a:p>
          <a:p>
            <a:pPr>
              <a:lnSpc>
                <a:spcPct val="100000"/>
              </a:lnSpc>
            </a:pPr>
            <a:r>
              <a:rPr lang="nl-NL" sz="1500" dirty="0">
                <a:latin typeface="SunAntwerpen"/>
              </a:rPr>
              <a:t>Je kan twee types speelstraten aanvragen:</a:t>
            </a:r>
            <a:endParaRPr lang="nl-NL" sz="1500"/>
          </a:p>
          <a:p>
            <a:pPr marL="342900" indent="-342900">
              <a:lnSpc>
                <a:spcPct val="100000"/>
              </a:lnSpc>
              <a:buFont typeface="Arial,Sans-Serif"/>
              <a:buChar char="•"/>
            </a:pPr>
            <a:r>
              <a:rPr lang="nl-NL" sz="1500" dirty="0">
                <a:latin typeface="SunAntwerpen"/>
              </a:rPr>
              <a:t>korte speelstraat: 1 of 2 dagen (tijdens de schoolvakanties, officiële verlengde weekends en officiële Vlaamse Buitenspeeldag);</a:t>
            </a:r>
          </a:p>
          <a:p>
            <a:pPr marL="342900" indent="-342900">
              <a:lnSpc>
                <a:spcPct val="100000"/>
              </a:lnSpc>
              <a:buFont typeface="Arial,Sans-Serif"/>
              <a:buChar char="•"/>
            </a:pPr>
            <a:r>
              <a:rPr lang="nl-NL" sz="1500" dirty="0">
                <a:latin typeface="SunAntwerpen"/>
              </a:rPr>
              <a:t>lange speelstraat: 1 tot 14 dagen (tijdens de schoolvakanties).</a:t>
            </a:r>
          </a:p>
          <a:p>
            <a:pPr marL="342900" indent="-342900">
              <a:lnSpc>
                <a:spcPct val="100000"/>
              </a:lnSpc>
              <a:buFont typeface="Arial,Sans-Serif"/>
              <a:buChar char="•"/>
            </a:pPr>
            <a:endParaRPr lang="nl-NL" sz="1500" dirty="0">
              <a:latin typeface="SunAntwerpen"/>
            </a:endParaRPr>
          </a:p>
          <a:p>
            <a:pPr>
              <a:lnSpc>
                <a:spcPct val="100000"/>
              </a:lnSpc>
            </a:pPr>
            <a:r>
              <a:rPr lang="nl-BE" sz="1500" b="1" dirty="0">
                <a:latin typeface="SunAntwerpen"/>
              </a:rPr>
              <a:t>Ondersteuning</a:t>
            </a:r>
            <a:endParaRPr lang="en-US" sz="1500">
              <a:latin typeface="SunAntwerpen"/>
            </a:endParaRPr>
          </a:p>
          <a:p>
            <a:pPr marL="342900" indent="-342900">
              <a:lnSpc>
                <a:spcPct val="100000"/>
              </a:lnSpc>
              <a:buFont typeface="Arial,Sans-Serif"/>
              <a:buChar char="•"/>
            </a:pPr>
            <a:r>
              <a:rPr lang="nl-BE" sz="1500" dirty="0">
                <a:latin typeface="SunAntwerpen"/>
              </a:rPr>
              <a:t>Het districtsbestuur zorgt voor de aanvraag voor het afsluiten van de straat en de straatafsluitingen met een bord waarop ‘speelstraat’ is geschreven.</a:t>
            </a:r>
            <a:endParaRPr lang="en-US" sz="1500">
              <a:latin typeface="SunAntwerpen"/>
            </a:endParaRPr>
          </a:p>
          <a:p>
            <a:pPr marL="342900" indent="-342900">
              <a:lnSpc>
                <a:spcPct val="100000"/>
              </a:lnSpc>
              <a:buFont typeface="Arial,Sans-Serif"/>
              <a:buChar char="•"/>
            </a:pPr>
            <a:r>
              <a:rPr lang="nl-BE" sz="1500" dirty="0">
                <a:latin typeface="SunAntwerpen"/>
              </a:rPr>
              <a:t>Het districtsbestuur geeft 20 euro krediet per speelstraat voor de huur van groot spelmateriaal bij de uitleendienst van </a:t>
            </a:r>
            <a:r>
              <a:rPr lang="nl-BE" sz="1500" err="1">
                <a:latin typeface="SunAntwerpen"/>
              </a:rPr>
              <a:t>Sporting</a:t>
            </a:r>
            <a:r>
              <a:rPr lang="nl-BE" sz="1500" dirty="0">
                <a:latin typeface="SunAntwerpen"/>
              </a:rPr>
              <a:t> A. </a:t>
            </a:r>
          </a:p>
          <a:p>
            <a:endParaRPr lang="en-US" dirty="0"/>
          </a:p>
        </p:txBody>
      </p:sp>
    </p:spTree>
    <p:extLst>
      <p:ext uri="{BB962C8B-B14F-4D97-AF65-F5344CB8AC3E}">
        <p14:creationId xmlns:p14="http://schemas.microsoft.com/office/powerpoint/2010/main" val="67756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A1190-14ED-D7EE-5252-B16AB9E27C76}"/>
              </a:ext>
            </a:extLst>
          </p:cNvPr>
          <p:cNvSpPr>
            <a:spLocks noGrp="1"/>
          </p:cNvSpPr>
          <p:nvPr>
            <p:ph type="ctrTitle"/>
          </p:nvPr>
        </p:nvSpPr>
        <p:spPr/>
        <p:txBody>
          <a:bodyPr/>
          <a:lstStyle/>
          <a:p>
            <a:r>
              <a:rPr lang="en-US" sz="2800" dirty="0" err="1">
                <a:latin typeface="Antwerpen"/>
              </a:rPr>
              <a:t>Straatmakers</a:t>
            </a:r>
            <a:r>
              <a:rPr lang="en-US" sz="2800" dirty="0">
                <a:latin typeface="Antwerpen"/>
              </a:rPr>
              <a:t> - </a:t>
            </a:r>
            <a:r>
              <a:rPr lang="en-US" sz="2800" dirty="0" err="1">
                <a:latin typeface="Antwerpen"/>
              </a:rPr>
              <a:t>Speelstraat</a:t>
            </a:r>
            <a:endParaRPr lang="en-US" dirty="0" err="1">
              <a:latin typeface="Antwerpen"/>
            </a:endParaRPr>
          </a:p>
        </p:txBody>
      </p:sp>
      <p:pic>
        <p:nvPicPr>
          <p:cNvPr id="4" name="Picture 3">
            <a:extLst>
              <a:ext uri="{FF2B5EF4-FFF2-40B4-BE49-F238E27FC236}">
                <a16:creationId xmlns:a16="http://schemas.microsoft.com/office/drawing/2014/main" id="{099C7159-9155-1878-03E6-06B7B1B6C685}"/>
              </a:ext>
            </a:extLst>
          </p:cNvPr>
          <p:cNvPicPr>
            <a:picLocks noChangeAspect="1"/>
          </p:cNvPicPr>
          <p:nvPr/>
        </p:nvPicPr>
        <p:blipFill rotWithShape="1">
          <a:blip r:embed="rId2"/>
          <a:srcRect l="34359" t="33713" r="17949" b="23235"/>
          <a:stretch/>
        </p:blipFill>
        <p:spPr>
          <a:xfrm>
            <a:off x="296299" y="1754850"/>
            <a:ext cx="8646444" cy="4392339"/>
          </a:xfrm>
          <a:prstGeom prst="rect">
            <a:avLst/>
          </a:prstGeom>
        </p:spPr>
      </p:pic>
    </p:spTree>
    <p:extLst>
      <p:ext uri="{BB962C8B-B14F-4D97-AF65-F5344CB8AC3E}">
        <p14:creationId xmlns:p14="http://schemas.microsoft.com/office/powerpoint/2010/main" val="972603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B6E2-72FD-97B2-8FDB-2C156F07DFAB}"/>
              </a:ext>
            </a:extLst>
          </p:cNvPr>
          <p:cNvSpPr>
            <a:spLocks noGrp="1"/>
          </p:cNvSpPr>
          <p:nvPr>
            <p:ph type="ctrTitle"/>
          </p:nvPr>
        </p:nvSpPr>
        <p:spPr/>
        <p:txBody>
          <a:bodyPr/>
          <a:lstStyle/>
          <a:p>
            <a:r>
              <a:rPr lang="en-US" dirty="0" err="1">
                <a:latin typeface="Antwerpen"/>
              </a:rPr>
              <a:t>Straatmakers</a:t>
            </a:r>
            <a:r>
              <a:rPr lang="en-US" dirty="0">
                <a:latin typeface="Antwerpen"/>
              </a:rPr>
              <a:t> - </a:t>
            </a:r>
            <a:r>
              <a:rPr lang="en-US" dirty="0" err="1">
                <a:latin typeface="Antwerpen"/>
              </a:rPr>
              <a:t>Winterverlichting</a:t>
            </a:r>
            <a:endParaRPr lang="en-US" dirty="0" err="1"/>
          </a:p>
        </p:txBody>
      </p:sp>
      <p:pic>
        <p:nvPicPr>
          <p:cNvPr id="5" name="Picture 4">
            <a:extLst>
              <a:ext uri="{FF2B5EF4-FFF2-40B4-BE49-F238E27FC236}">
                <a16:creationId xmlns:a16="http://schemas.microsoft.com/office/drawing/2014/main" id="{860BB5D1-31B3-AE7D-F22E-21B48BCDB694}"/>
              </a:ext>
            </a:extLst>
          </p:cNvPr>
          <p:cNvPicPr>
            <a:picLocks noChangeAspect="1"/>
          </p:cNvPicPr>
          <p:nvPr/>
        </p:nvPicPr>
        <p:blipFill>
          <a:blip r:embed="rId2"/>
          <a:stretch>
            <a:fillRect/>
          </a:stretch>
        </p:blipFill>
        <p:spPr>
          <a:xfrm>
            <a:off x="1134789" y="1773915"/>
            <a:ext cx="6872376" cy="4571711"/>
          </a:xfrm>
          <a:prstGeom prst="rect">
            <a:avLst/>
          </a:prstGeom>
        </p:spPr>
      </p:pic>
    </p:spTree>
    <p:extLst>
      <p:ext uri="{BB962C8B-B14F-4D97-AF65-F5344CB8AC3E}">
        <p14:creationId xmlns:p14="http://schemas.microsoft.com/office/powerpoint/2010/main" val="215717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Straatmakers - Winterverlichting</a:t>
            </a:r>
          </a:p>
        </p:txBody>
      </p:sp>
      <p:sp>
        <p:nvSpPr>
          <p:cNvPr id="3" name="Tijdelijke aanduiding voor tekst 2"/>
          <p:cNvSpPr>
            <a:spLocks noGrp="1"/>
          </p:cNvSpPr>
          <p:nvPr>
            <p:ph type="body" sz="quarter" idx="11"/>
          </p:nvPr>
        </p:nvSpPr>
        <p:spPr/>
        <p:txBody>
          <a:bodyPr vert="horz" lIns="0" tIns="0" rIns="0" bIns="0" rtlCol="0" anchor="t">
            <a:normAutofit/>
          </a:bodyPr>
          <a:lstStyle/>
          <a:p>
            <a:pPr>
              <a:lnSpc>
                <a:spcPct val="110000"/>
              </a:lnSpc>
            </a:pPr>
            <a:r>
              <a:rPr lang="nl-NL" sz="1800" b="1" dirty="0">
                <a:latin typeface="SunAntwerpen"/>
              </a:rPr>
              <a:t>Wat</a:t>
            </a:r>
            <a:endParaRPr lang="en-US" sz="1800"/>
          </a:p>
          <a:p>
            <a:pPr marL="285750" indent="-285750">
              <a:spcAft>
                <a:spcPts val="1200"/>
              </a:spcAft>
              <a:buFont typeface="Arial" panose="05000000000000000000" pitchFamily="2" charset="2"/>
              <a:buChar char="•"/>
            </a:pPr>
            <a:r>
              <a:rPr lang="nl-NL" sz="1800" dirty="0">
                <a:latin typeface="SunAntwerpen"/>
              </a:rPr>
              <a:t>De aankoop van ledverlichting om te bevestigen aan de eigen gevel tijdens de wintermaanden. </a:t>
            </a:r>
            <a:endParaRPr lang="nl-NL" sz="1800" dirty="0"/>
          </a:p>
          <a:p>
            <a:pPr marL="285750" indent="-285750">
              <a:spcAft>
                <a:spcPts val="1200"/>
              </a:spcAft>
              <a:buFont typeface="Arial" panose="05000000000000000000" pitchFamily="2" charset="2"/>
              <a:buChar char="•"/>
            </a:pPr>
            <a:r>
              <a:rPr lang="nl-NL" sz="1800" dirty="0">
                <a:latin typeface="SunAntwerpen"/>
              </a:rPr>
              <a:t>De maximale ondersteuning bedraagt 200 euro.</a:t>
            </a:r>
            <a:endParaRPr lang="nl-NL" sz="1800" dirty="0"/>
          </a:p>
          <a:p>
            <a:pPr>
              <a:lnSpc>
                <a:spcPct val="110000"/>
              </a:lnSpc>
            </a:pPr>
            <a:r>
              <a:rPr lang="nl-NL" sz="1800" b="1" dirty="0">
                <a:latin typeface="SunAntwerpen"/>
              </a:rPr>
              <a:t>Wie</a:t>
            </a:r>
            <a:endParaRPr lang="nl-NL" sz="1800" b="1"/>
          </a:p>
          <a:p>
            <a:pPr marL="285750" indent="-285750">
              <a:buChar char="•"/>
            </a:pPr>
            <a:r>
              <a:rPr lang="nl-NL" sz="1800" dirty="0">
                <a:latin typeface="SunAntwerpen"/>
              </a:rPr>
              <a:t>De aanvraag gebeurt door de bewoners van minstens vijf adressen uit eenzelfde straat. </a:t>
            </a:r>
            <a:endParaRPr lang="nl-BE" sz="1800">
              <a:latin typeface="SunAntwerpen"/>
            </a:endParaRPr>
          </a:p>
          <a:p>
            <a:pPr marL="285750" indent="-285750">
              <a:buChar char="•"/>
            </a:pPr>
            <a:endParaRPr lang="nl-NL" sz="1800" dirty="0">
              <a:latin typeface="SunAntwerpen"/>
            </a:endParaRPr>
          </a:p>
          <a:p>
            <a:r>
              <a:rPr lang="nl-BE" sz="1800" b="1" dirty="0">
                <a:latin typeface="SunAntwerpen"/>
              </a:rPr>
              <a:t>Voorwaarden</a:t>
            </a:r>
            <a:endParaRPr lang="nl-BE" sz="1800" dirty="0"/>
          </a:p>
          <a:p>
            <a:pPr marL="285750" indent="-285750">
              <a:spcAft>
                <a:spcPts val="1200"/>
              </a:spcAft>
              <a:buFont typeface="Arial" panose="05000000000000000000" pitchFamily="2" charset="2"/>
              <a:buChar char="•"/>
            </a:pPr>
            <a:r>
              <a:rPr lang="nl-NL" sz="1800" dirty="0">
                <a:latin typeface="SunAntwerpen"/>
              </a:rPr>
              <a:t>Uitsluitend energiebesparende ledverlichting.</a:t>
            </a:r>
            <a:endParaRPr lang="nl-NL" sz="1800" dirty="0"/>
          </a:p>
          <a:p>
            <a:pPr marL="285750" indent="-285750">
              <a:spcAft>
                <a:spcPts val="1200"/>
              </a:spcAft>
              <a:buFont typeface="Arial" panose="05000000000000000000" pitchFamily="2" charset="2"/>
              <a:buChar char="•"/>
            </a:pPr>
            <a:r>
              <a:rPr lang="nl-NL" sz="1800" dirty="0">
                <a:latin typeface="SunAntwerpen"/>
              </a:rPr>
              <a:t>De verlichting wordt opgehangen tegen de eigen gevel. Verlichting ophangen in het openbaar domein = evenementenaanvraag.</a:t>
            </a:r>
          </a:p>
          <a:p>
            <a:endParaRPr lang="nl-BE" dirty="0"/>
          </a:p>
        </p:txBody>
      </p:sp>
    </p:spTree>
    <p:extLst>
      <p:ext uri="{BB962C8B-B14F-4D97-AF65-F5344CB8AC3E}">
        <p14:creationId xmlns:p14="http://schemas.microsoft.com/office/powerpoint/2010/main" val="2079156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Straatmakers - </a:t>
            </a:r>
            <a:r>
              <a:rPr lang="nl-BE" dirty="0" err="1">
                <a:latin typeface="Antwerpen"/>
              </a:rPr>
              <a:t>Bibkastje</a:t>
            </a:r>
            <a:r>
              <a:rPr lang="nl-BE" dirty="0">
                <a:latin typeface="Antwerpen"/>
              </a:rPr>
              <a:t> </a:t>
            </a:r>
            <a:endParaRPr lang="nl-BE" dirty="0"/>
          </a:p>
        </p:txBody>
      </p:sp>
      <p:sp>
        <p:nvSpPr>
          <p:cNvPr id="3" name="Tijdelijke aanduiding voor tekst 2"/>
          <p:cNvSpPr>
            <a:spLocks noGrp="1"/>
          </p:cNvSpPr>
          <p:nvPr>
            <p:ph type="body" sz="quarter" idx="11"/>
          </p:nvPr>
        </p:nvSpPr>
        <p:spPr/>
        <p:txBody>
          <a:bodyPr vert="horz" lIns="0" tIns="0" rIns="0" bIns="0" rtlCol="0" anchor="t">
            <a:normAutofit/>
          </a:bodyPr>
          <a:lstStyle/>
          <a:p>
            <a:r>
              <a:rPr lang="nl-BE" sz="1900" b="1" dirty="0">
                <a:latin typeface="SunAntwerpen"/>
              </a:rPr>
              <a:t>W</a:t>
            </a:r>
            <a:r>
              <a:rPr lang="nl-BE" sz="1800" b="1" dirty="0">
                <a:latin typeface="SunAntwerpen"/>
              </a:rPr>
              <a:t>at</a:t>
            </a:r>
            <a:endParaRPr lang="en-US" sz="1800"/>
          </a:p>
          <a:p>
            <a:pPr marL="285750" indent="-285750">
              <a:spcAft>
                <a:spcPts val="1200"/>
              </a:spcAft>
              <a:buChar char="•"/>
            </a:pPr>
            <a:r>
              <a:rPr lang="nl-BE" sz="1800" dirty="0">
                <a:latin typeface="SunAntwerpen"/>
              </a:rPr>
              <a:t>Afsluitbare kast in de openbare ruimte die wordt gebruikt om kosteloos boeken te ruilen en te lenen.</a:t>
            </a:r>
            <a:endParaRPr lang="nl-BE" sz="1800"/>
          </a:p>
          <a:p>
            <a:r>
              <a:rPr lang="nl-BE" sz="1800" b="1" dirty="0">
                <a:latin typeface="SunAntwerpen"/>
              </a:rPr>
              <a:t>Voorwaarden</a:t>
            </a:r>
          </a:p>
          <a:p>
            <a:pPr marL="285750" indent="-285750">
              <a:spcAft>
                <a:spcPts val="1200"/>
              </a:spcAft>
              <a:buFont typeface="Arial" panose="05000000000000000000" pitchFamily="2" charset="2"/>
              <a:buChar char="•"/>
            </a:pPr>
            <a:r>
              <a:rPr lang="nl-BE" sz="1800" dirty="0">
                <a:latin typeface="SunAntwerpen"/>
              </a:rPr>
              <a:t>Het district levert de </a:t>
            </a:r>
            <a:r>
              <a:rPr lang="nl-BE" sz="1800" dirty="0" err="1">
                <a:latin typeface="SunAntwerpen"/>
              </a:rPr>
              <a:t>bibkast</a:t>
            </a:r>
            <a:r>
              <a:rPr lang="nl-BE" sz="1800" dirty="0">
                <a:latin typeface="SunAntwerpen"/>
              </a:rPr>
              <a:t> met 1 laag primer. Uiterlijk 1 maand na de plaatsing voorziet de aanvrager het kastje van minstens een extra laag verf voor buiten.</a:t>
            </a:r>
          </a:p>
          <a:p>
            <a:pPr marL="285750" indent="-285750">
              <a:spcAft>
                <a:spcPts val="1200"/>
              </a:spcAft>
              <a:buFont typeface="Arial" panose="05000000000000000000" pitchFamily="2" charset="2"/>
              <a:buChar char="•"/>
            </a:pPr>
            <a:r>
              <a:rPr lang="nl-BE" sz="1800" dirty="0">
                <a:latin typeface="SunAntwerpen"/>
              </a:rPr>
              <a:t>Minimaal vijf bewoners engageren zich voor het beheer en het onderhoud van de </a:t>
            </a:r>
            <a:r>
              <a:rPr lang="nl-BE" sz="1800" dirty="0" err="1">
                <a:latin typeface="SunAntwerpen"/>
              </a:rPr>
              <a:t>bibkast</a:t>
            </a:r>
            <a:r>
              <a:rPr lang="nl-BE" sz="1800" dirty="0">
                <a:latin typeface="SunAntwerpen"/>
              </a:rPr>
              <a:t>.</a:t>
            </a:r>
            <a:endParaRPr lang="nl-BE" sz="1800" dirty="0"/>
          </a:p>
          <a:p>
            <a:r>
              <a:rPr lang="nl-BE" sz="1800" b="1" dirty="0">
                <a:latin typeface="SunAntwerpen"/>
              </a:rPr>
              <a:t>Ondersteuning</a:t>
            </a:r>
          </a:p>
          <a:p>
            <a:pPr marL="285750" indent="-285750">
              <a:spcAft>
                <a:spcPts val="1200"/>
              </a:spcAft>
              <a:buFont typeface="Arial" panose="05000000000000000000" pitchFamily="2" charset="2"/>
              <a:buChar char="•"/>
            </a:pPr>
            <a:r>
              <a:rPr lang="nl-BE" sz="1800" dirty="0">
                <a:latin typeface="SunAntwerpen"/>
              </a:rPr>
              <a:t>Het district zorgt voor de aankoop en de plaatsing van de </a:t>
            </a:r>
            <a:r>
              <a:rPr lang="nl-BE" sz="1800" dirty="0" err="1">
                <a:latin typeface="SunAntwerpen"/>
              </a:rPr>
              <a:t>bibkast</a:t>
            </a:r>
            <a:r>
              <a:rPr lang="nl-BE" sz="1800" dirty="0">
                <a:latin typeface="SunAntwerpen"/>
              </a:rPr>
              <a:t>.</a:t>
            </a:r>
          </a:p>
          <a:p>
            <a:pPr>
              <a:spcAft>
                <a:spcPts val="1200"/>
              </a:spcAft>
            </a:pPr>
            <a:r>
              <a:rPr lang="nl-BE" sz="1800" b="1" dirty="0">
                <a:latin typeface="SunAntwerpen"/>
              </a:rPr>
              <a:t>Bewijs </a:t>
            </a:r>
            <a:endParaRPr lang="nl-BE" sz="1800" b="1"/>
          </a:p>
          <a:p>
            <a:pPr marL="285750" indent="-285750">
              <a:spcAft>
                <a:spcPts val="1200"/>
              </a:spcAft>
              <a:buFont typeface="Arial" panose="05000000000000000000" pitchFamily="2" charset="2"/>
              <a:buChar char="•"/>
            </a:pPr>
            <a:r>
              <a:rPr lang="nl-BE" sz="1800" dirty="0">
                <a:latin typeface="SunAntwerpen"/>
              </a:rPr>
              <a:t>Sfeerfoto</a:t>
            </a:r>
            <a:endParaRPr lang="nl-BE" sz="1800"/>
          </a:p>
        </p:txBody>
      </p:sp>
    </p:spTree>
    <p:extLst>
      <p:ext uri="{BB962C8B-B14F-4D97-AF65-F5344CB8AC3E}">
        <p14:creationId xmlns:p14="http://schemas.microsoft.com/office/powerpoint/2010/main" val="427116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37740-C8A1-9BAC-1157-1B62E3782009}"/>
              </a:ext>
            </a:extLst>
          </p:cNvPr>
          <p:cNvSpPr>
            <a:spLocks noGrp="1"/>
          </p:cNvSpPr>
          <p:nvPr>
            <p:ph type="ctrTitle"/>
          </p:nvPr>
        </p:nvSpPr>
        <p:spPr>
          <a:xfrm>
            <a:off x="1133607" y="79022"/>
            <a:ext cx="7687800" cy="1063980"/>
          </a:xfrm>
        </p:spPr>
        <p:txBody>
          <a:bodyPr/>
          <a:lstStyle/>
          <a:p>
            <a:r>
              <a:rPr lang="en-US" dirty="0" err="1">
                <a:latin typeface="Antwerpen"/>
              </a:rPr>
              <a:t>Borgerhout</a:t>
            </a:r>
            <a:r>
              <a:rPr lang="en-US" dirty="0">
                <a:latin typeface="Antwerpen"/>
              </a:rPr>
              <a:t> </a:t>
            </a:r>
            <a:r>
              <a:rPr lang="en-US" dirty="0" err="1">
                <a:latin typeface="Antwerpen"/>
              </a:rPr>
              <a:t>Groeit</a:t>
            </a:r>
            <a:r>
              <a:rPr lang="en-US" dirty="0">
                <a:latin typeface="Antwerpen"/>
              </a:rPr>
              <a:t> - </a:t>
            </a:r>
            <a:r>
              <a:rPr lang="en-US" dirty="0" err="1">
                <a:latin typeface="Antwerpen"/>
              </a:rPr>
              <a:t>Klimhulp</a:t>
            </a:r>
            <a:r>
              <a:rPr lang="en-US" dirty="0">
                <a:latin typeface="Antwerpen"/>
              </a:rPr>
              <a:t> </a:t>
            </a:r>
            <a:r>
              <a:rPr lang="en-US" dirty="0" err="1">
                <a:latin typeface="Antwerpen"/>
              </a:rPr>
              <a:t>en</a:t>
            </a:r>
            <a:r>
              <a:rPr lang="en-US" dirty="0">
                <a:latin typeface="Antwerpen"/>
              </a:rPr>
              <a:t> </a:t>
            </a:r>
            <a:r>
              <a:rPr lang="en-US" dirty="0" err="1">
                <a:latin typeface="Antwerpen"/>
              </a:rPr>
              <a:t>klimplant</a:t>
            </a:r>
            <a:endParaRPr lang="en-US" dirty="0" err="1"/>
          </a:p>
        </p:txBody>
      </p:sp>
      <p:pic>
        <p:nvPicPr>
          <p:cNvPr id="3" name="Picture 2">
            <a:extLst>
              <a:ext uri="{FF2B5EF4-FFF2-40B4-BE49-F238E27FC236}">
                <a16:creationId xmlns:a16="http://schemas.microsoft.com/office/drawing/2014/main" id="{64565C76-66A1-ACE3-DF1B-252FF03B8F2E}"/>
              </a:ext>
            </a:extLst>
          </p:cNvPr>
          <p:cNvPicPr>
            <a:picLocks noChangeAspect="1"/>
          </p:cNvPicPr>
          <p:nvPr/>
        </p:nvPicPr>
        <p:blipFill>
          <a:blip r:embed="rId2"/>
          <a:stretch>
            <a:fillRect/>
          </a:stretch>
        </p:blipFill>
        <p:spPr>
          <a:xfrm>
            <a:off x="4570230" y="2546201"/>
            <a:ext cx="4572000" cy="3046095"/>
          </a:xfrm>
          <a:prstGeom prst="rect">
            <a:avLst/>
          </a:prstGeom>
        </p:spPr>
      </p:pic>
      <p:pic>
        <p:nvPicPr>
          <p:cNvPr id="4" name="Picture 3">
            <a:extLst>
              <a:ext uri="{FF2B5EF4-FFF2-40B4-BE49-F238E27FC236}">
                <a16:creationId xmlns:a16="http://schemas.microsoft.com/office/drawing/2014/main" id="{599642A8-4137-E1E2-C75B-68084214F5F6}"/>
              </a:ext>
            </a:extLst>
          </p:cNvPr>
          <p:cNvPicPr>
            <a:picLocks noChangeAspect="1"/>
          </p:cNvPicPr>
          <p:nvPr/>
        </p:nvPicPr>
        <p:blipFill>
          <a:blip r:embed="rId3"/>
          <a:stretch>
            <a:fillRect/>
          </a:stretch>
        </p:blipFill>
        <p:spPr>
          <a:xfrm>
            <a:off x="1168" y="1063720"/>
            <a:ext cx="3877297" cy="5796951"/>
          </a:xfrm>
          <a:prstGeom prst="rect">
            <a:avLst/>
          </a:prstGeom>
        </p:spPr>
      </p:pic>
    </p:spTree>
    <p:extLst>
      <p:ext uri="{BB962C8B-B14F-4D97-AF65-F5344CB8AC3E}">
        <p14:creationId xmlns:p14="http://schemas.microsoft.com/office/powerpoint/2010/main" val="498551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33607" y="79022"/>
            <a:ext cx="7498287" cy="1063980"/>
          </a:xfrm>
        </p:spPr>
        <p:txBody>
          <a:bodyPr/>
          <a:lstStyle/>
          <a:p>
            <a:r>
              <a:rPr lang="nl-BE" dirty="0">
                <a:latin typeface="Antwerpen"/>
              </a:rPr>
              <a:t>Borgerhout Groeit - Klimhulp en klimplant</a:t>
            </a:r>
          </a:p>
        </p:txBody>
      </p:sp>
      <p:sp>
        <p:nvSpPr>
          <p:cNvPr id="3" name="Tijdelijke aanduiding voor tekst 2"/>
          <p:cNvSpPr>
            <a:spLocks noGrp="1"/>
          </p:cNvSpPr>
          <p:nvPr>
            <p:ph type="body" sz="quarter" idx="11"/>
          </p:nvPr>
        </p:nvSpPr>
        <p:spPr/>
        <p:txBody>
          <a:bodyPr vert="horz" lIns="0" tIns="0" rIns="0" bIns="0" rtlCol="0" anchor="t">
            <a:normAutofit/>
          </a:bodyPr>
          <a:lstStyle/>
          <a:p>
            <a:r>
              <a:rPr lang="nl-BE" sz="1900" b="1" dirty="0">
                <a:latin typeface="SunAntwerpen"/>
              </a:rPr>
              <a:t>Wat</a:t>
            </a:r>
            <a:endParaRPr lang="en-US" sz="1900" dirty="0">
              <a:latin typeface="SunAntwerpen"/>
            </a:endParaRPr>
          </a:p>
          <a:p>
            <a:pPr marL="342900" indent="-342900">
              <a:buFont typeface="Arial" panose="05000000000000000000" pitchFamily="2" charset="2"/>
              <a:buChar char="•"/>
            </a:pPr>
            <a:r>
              <a:rPr lang="nl-BE" sz="1900" dirty="0">
                <a:latin typeface="SunAntwerpen"/>
              </a:rPr>
              <a:t>Klimplant, teelaarde, installatie van klimkabels (en/of groenslinger)</a:t>
            </a:r>
            <a:endParaRPr lang="nl-BE" sz="1900"/>
          </a:p>
          <a:p>
            <a:pPr marL="342900" indent="-342900">
              <a:buFont typeface="Arial" panose="05000000000000000000" pitchFamily="2" charset="2"/>
              <a:buChar char="•"/>
            </a:pPr>
            <a:endParaRPr lang="nl-BE" sz="1900" dirty="0">
              <a:latin typeface="SunAntwerpen"/>
            </a:endParaRPr>
          </a:p>
          <a:p>
            <a:r>
              <a:rPr lang="nl-BE" sz="1900" b="1" dirty="0">
                <a:latin typeface="SunAntwerpen"/>
              </a:rPr>
              <a:t>Voorwaarden</a:t>
            </a:r>
            <a:endParaRPr lang="nl-BE" sz="1900" dirty="0"/>
          </a:p>
          <a:p>
            <a:pPr marL="342900" indent="-342900">
              <a:buFont typeface="Arial" panose="05000000000000000000" pitchFamily="2" charset="2"/>
              <a:buChar char="•"/>
            </a:pPr>
            <a:r>
              <a:rPr lang="nl-BE" sz="1900" dirty="0">
                <a:latin typeface="SunAntwerpen"/>
              </a:rPr>
              <a:t>Installatie kabel aan de gevel gebeurt door gespecialiseerde aannemer. Deze aannemer voert een controlebezoek uit en beslist over de haalbaarheid</a:t>
            </a:r>
            <a:endParaRPr lang="nl-BE" sz="1900"/>
          </a:p>
          <a:p>
            <a:pPr marL="342900" indent="-342900">
              <a:buFont typeface="Arial" panose="05000000000000000000" pitchFamily="2" charset="2"/>
              <a:buChar char="•"/>
            </a:pPr>
            <a:r>
              <a:rPr lang="nl-BE" sz="1900" dirty="0">
                <a:latin typeface="SunAntwerpen"/>
              </a:rPr>
              <a:t>Het onderhoud van de klimplant is de verantwoordelijkheid van de bewoner</a:t>
            </a:r>
            <a:endParaRPr lang="nl-BE" sz="1900" dirty="0"/>
          </a:p>
          <a:p>
            <a:r>
              <a:rPr lang="nl-BE" sz="1900" dirty="0">
                <a:latin typeface="SunAntwerpen"/>
              </a:rPr>
              <a:t>      </a:t>
            </a:r>
            <a:endParaRPr lang="nl-BE" sz="1900"/>
          </a:p>
          <a:p>
            <a:pPr marL="342900" indent="-342900">
              <a:buFont typeface="Arial" panose="05000000000000000000" pitchFamily="2" charset="2"/>
              <a:buChar char="•"/>
            </a:pPr>
            <a:endParaRPr lang="nl-BE" dirty="0">
              <a:latin typeface="SunAntwerpen"/>
            </a:endParaRPr>
          </a:p>
        </p:txBody>
      </p:sp>
    </p:spTree>
    <p:extLst>
      <p:ext uri="{BB962C8B-B14F-4D97-AF65-F5344CB8AC3E}">
        <p14:creationId xmlns:p14="http://schemas.microsoft.com/office/powerpoint/2010/main" val="2148304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D3BFD-7741-A7C9-21F0-C2FF48213AB4}"/>
              </a:ext>
            </a:extLst>
          </p:cNvPr>
          <p:cNvSpPr>
            <a:spLocks noGrp="1"/>
          </p:cNvSpPr>
          <p:nvPr>
            <p:ph type="ctrTitle"/>
          </p:nvPr>
        </p:nvSpPr>
        <p:spPr>
          <a:xfrm>
            <a:off x="1133607" y="79022"/>
            <a:ext cx="7775146" cy="1063980"/>
          </a:xfrm>
        </p:spPr>
        <p:txBody>
          <a:bodyPr/>
          <a:lstStyle/>
          <a:p>
            <a:r>
              <a:rPr lang="en-US" dirty="0" err="1">
                <a:latin typeface="Antwerpen"/>
              </a:rPr>
              <a:t>Borgerhout</a:t>
            </a:r>
            <a:r>
              <a:rPr lang="en-US" dirty="0">
                <a:latin typeface="Antwerpen"/>
              </a:rPr>
              <a:t> </a:t>
            </a:r>
            <a:r>
              <a:rPr lang="en-US" dirty="0" err="1">
                <a:latin typeface="Antwerpen"/>
              </a:rPr>
              <a:t>Groeit</a:t>
            </a:r>
            <a:r>
              <a:rPr lang="en-US" dirty="0">
                <a:latin typeface="Antwerpen"/>
              </a:rPr>
              <a:t> - </a:t>
            </a:r>
            <a:r>
              <a:rPr lang="en-US" dirty="0" err="1">
                <a:latin typeface="Antwerpen"/>
              </a:rPr>
              <a:t>Groenslinger</a:t>
            </a:r>
            <a:r>
              <a:rPr lang="en-US" dirty="0">
                <a:latin typeface="Antwerpen"/>
              </a:rPr>
              <a:t> </a:t>
            </a:r>
            <a:r>
              <a:rPr lang="en-US" dirty="0" err="1">
                <a:latin typeface="Antwerpen"/>
              </a:rPr>
              <a:t>en</a:t>
            </a:r>
            <a:r>
              <a:rPr lang="en-US" dirty="0">
                <a:latin typeface="Antwerpen"/>
              </a:rPr>
              <a:t> </a:t>
            </a:r>
            <a:r>
              <a:rPr lang="en-US" dirty="0" err="1">
                <a:latin typeface="Antwerpen"/>
              </a:rPr>
              <a:t>klimplant</a:t>
            </a:r>
            <a:endParaRPr lang="en-US" dirty="0" err="1"/>
          </a:p>
        </p:txBody>
      </p:sp>
      <p:pic>
        <p:nvPicPr>
          <p:cNvPr id="6" name="Picture 5">
            <a:extLst>
              <a:ext uri="{FF2B5EF4-FFF2-40B4-BE49-F238E27FC236}">
                <a16:creationId xmlns:a16="http://schemas.microsoft.com/office/drawing/2014/main" id="{2BBB9B81-B6BE-45F4-80B5-FD23B9772C37}"/>
              </a:ext>
            </a:extLst>
          </p:cNvPr>
          <p:cNvPicPr>
            <a:picLocks noChangeAspect="1"/>
          </p:cNvPicPr>
          <p:nvPr/>
        </p:nvPicPr>
        <p:blipFill>
          <a:blip r:embed="rId2"/>
          <a:stretch>
            <a:fillRect/>
          </a:stretch>
        </p:blipFill>
        <p:spPr>
          <a:xfrm>
            <a:off x="635680" y="1462811"/>
            <a:ext cx="7860416" cy="5234297"/>
          </a:xfrm>
          <a:prstGeom prst="rect">
            <a:avLst/>
          </a:prstGeom>
        </p:spPr>
      </p:pic>
    </p:spTree>
    <p:extLst>
      <p:ext uri="{BB962C8B-B14F-4D97-AF65-F5344CB8AC3E}">
        <p14:creationId xmlns:p14="http://schemas.microsoft.com/office/powerpoint/2010/main" val="32539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C2CD-CF64-648A-56CA-D7CDF5F21538}"/>
              </a:ext>
            </a:extLst>
          </p:cNvPr>
          <p:cNvSpPr>
            <a:spLocks noGrp="1"/>
          </p:cNvSpPr>
          <p:nvPr>
            <p:ph type="ctrTitle"/>
          </p:nvPr>
        </p:nvSpPr>
        <p:spPr>
          <a:xfrm>
            <a:off x="1133607" y="79022"/>
            <a:ext cx="7486849" cy="1063980"/>
          </a:xfrm>
        </p:spPr>
        <p:txBody>
          <a:bodyPr/>
          <a:lstStyle/>
          <a:p>
            <a:r>
              <a:rPr lang="nl-BE" sz="2700" dirty="0">
                <a:latin typeface="Antwerpen"/>
              </a:rPr>
              <a:t>Borgerhout Groeit - Groenslinger en klimplant</a:t>
            </a:r>
            <a:endParaRPr lang="en-US" dirty="0">
              <a:latin typeface="Antwerpen"/>
            </a:endParaRPr>
          </a:p>
        </p:txBody>
      </p:sp>
      <p:sp>
        <p:nvSpPr>
          <p:cNvPr id="3" name="Text Placeholder 2">
            <a:extLst>
              <a:ext uri="{FF2B5EF4-FFF2-40B4-BE49-F238E27FC236}">
                <a16:creationId xmlns:a16="http://schemas.microsoft.com/office/drawing/2014/main" id="{D5F26B66-442F-4AAF-3A2A-1F76DD606C29}"/>
              </a:ext>
            </a:extLst>
          </p:cNvPr>
          <p:cNvSpPr>
            <a:spLocks noGrp="1"/>
          </p:cNvSpPr>
          <p:nvPr>
            <p:ph type="body" sz="quarter" idx="11"/>
          </p:nvPr>
        </p:nvSpPr>
        <p:spPr/>
        <p:txBody>
          <a:bodyPr vert="horz" lIns="0" tIns="0" rIns="0" bIns="0" rtlCol="0" anchor="t">
            <a:normAutofit/>
          </a:bodyPr>
          <a:lstStyle/>
          <a:p>
            <a:r>
              <a:rPr lang="nl-BE" sz="1900" b="1" dirty="0">
                <a:latin typeface="SunAntwerpen"/>
              </a:rPr>
              <a:t>Wat</a:t>
            </a:r>
            <a:endParaRPr lang="en-US" sz="1900" dirty="0">
              <a:latin typeface="SunAntwerpen"/>
            </a:endParaRPr>
          </a:p>
          <a:p>
            <a:pPr marL="342900" indent="-342900">
              <a:buFont typeface="Arial,Sans-Serif"/>
              <a:buChar char="•"/>
            </a:pPr>
            <a:r>
              <a:rPr lang="nl-BE" sz="1900" dirty="0">
                <a:latin typeface="SunAntwerpen"/>
              </a:rPr>
              <a:t>Klimplant, teelaarde, installatie van klimkabels tegen de gevel en/of kabel voor groenslinger (die de straat oversteekt)</a:t>
            </a:r>
          </a:p>
          <a:p>
            <a:pPr marL="342900" indent="-342900">
              <a:buFont typeface="Arial,Sans-Serif"/>
              <a:buChar char="•"/>
            </a:pPr>
            <a:endParaRPr lang="nl-BE" sz="1900" dirty="0"/>
          </a:p>
          <a:p>
            <a:r>
              <a:rPr lang="nl-BE" sz="1900" b="1" dirty="0">
                <a:latin typeface="SunAntwerpen"/>
              </a:rPr>
              <a:t>Voorwaarden</a:t>
            </a:r>
            <a:endParaRPr lang="nl-BE" sz="1900" dirty="0">
              <a:latin typeface="SunAntwerpen"/>
            </a:endParaRPr>
          </a:p>
          <a:p>
            <a:pPr marL="342900" indent="-342900">
              <a:buFont typeface="Arial,Sans-Serif"/>
              <a:buChar char="•"/>
            </a:pPr>
            <a:r>
              <a:rPr lang="nl-BE" sz="1900" dirty="0">
                <a:latin typeface="SunAntwerpen"/>
              </a:rPr>
              <a:t>Installatie kabel aan de gevel gebeurt door gespecialiseerde aannemer. Deze aannemer voert een controlebezoek uit en beslist over de haalbaarheid.</a:t>
            </a:r>
          </a:p>
          <a:p>
            <a:pPr marL="342900" indent="-342900">
              <a:buFont typeface="Arial,Sans-Serif"/>
              <a:buChar char="•"/>
            </a:pPr>
            <a:r>
              <a:rPr lang="nl-BE" sz="1900" dirty="0">
                <a:latin typeface="SunAntwerpen"/>
              </a:rPr>
              <a:t>Het onderhoud van de klimplant is de verantwoordelijkheid van de bewoner. </a:t>
            </a:r>
          </a:p>
          <a:p>
            <a:pPr marL="342900" indent="-342900">
              <a:buFont typeface="Arial,Sans-Serif"/>
              <a:buChar char="•"/>
            </a:pPr>
            <a:r>
              <a:rPr lang="nl-BE" sz="1900" dirty="0">
                <a:latin typeface="SunAntwerpen"/>
              </a:rPr>
              <a:t>Het onderhoud van het groen dat aan de groenslinger over de straat groeit is de verantwoordelijkheid van het district.</a:t>
            </a:r>
          </a:p>
          <a:p>
            <a:r>
              <a:rPr lang="nl-BE" sz="1900" dirty="0">
                <a:latin typeface="SunAntwerpen"/>
              </a:rPr>
              <a:t>      </a:t>
            </a:r>
            <a:endParaRPr lang="en-US" dirty="0">
              <a:latin typeface="SunAntwerpen"/>
            </a:endParaRPr>
          </a:p>
        </p:txBody>
      </p:sp>
    </p:spTree>
    <p:extLst>
      <p:ext uri="{BB962C8B-B14F-4D97-AF65-F5344CB8AC3E}">
        <p14:creationId xmlns:p14="http://schemas.microsoft.com/office/powerpoint/2010/main" val="109542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Hoe ondersteunen wij jou?</a:t>
            </a:r>
          </a:p>
        </p:txBody>
      </p:sp>
      <p:sp>
        <p:nvSpPr>
          <p:cNvPr id="3" name="Tijdelijke aanduiding voor tekst 2"/>
          <p:cNvSpPr>
            <a:spLocks noGrp="1"/>
          </p:cNvSpPr>
          <p:nvPr>
            <p:ph type="body" sz="quarter" idx="11"/>
          </p:nvPr>
        </p:nvSpPr>
        <p:spPr>
          <a:xfrm>
            <a:off x="856742" y="1567982"/>
            <a:ext cx="7143429" cy="5210790"/>
          </a:xfrm>
        </p:spPr>
        <p:txBody>
          <a:bodyPr vert="horz" lIns="0" tIns="0" rIns="0" bIns="0" rtlCol="0" anchor="t">
            <a:normAutofit fontScale="92500" lnSpcReduction="20000"/>
          </a:bodyPr>
          <a:lstStyle/>
          <a:p>
            <a:r>
              <a:rPr lang="nl-BE" b="1" dirty="0">
                <a:latin typeface="SunAntwerpen"/>
              </a:rPr>
              <a:t>Borgerbouwers – Projecttoelagen</a:t>
            </a:r>
            <a:endParaRPr lang="en-US" dirty="0"/>
          </a:p>
          <a:p>
            <a:pPr marL="342900" indent="-342900">
              <a:buFont typeface="Arial"/>
              <a:buChar char="•"/>
            </a:pPr>
            <a:r>
              <a:rPr lang="nl-BE" dirty="0">
                <a:latin typeface="SunAntwerpen"/>
              </a:rPr>
              <a:t>Projecttoelagen M, L, XL</a:t>
            </a:r>
            <a:endParaRPr lang="en-US" dirty="0"/>
          </a:p>
          <a:p>
            <a:pPr marL="457200" indent="-457200">
              <a:buFont typeface="Arial"/>
              <a:buChar char="•"/>
            </a:pPr>
            <a:endParaRPr lang="nl-BE" dirty="0">
              <a:solidFill>
                <a:srgbClr val="FF0000"/>
              </a:solidFill>
            </a:endParaRPr>
          </a:p>
          <a:p>
            <a:r>
              <a:rPr lang="nl-BE" b="1" dirty="0">
                <a:latin typeface="SunAntwerpen"/>
              </a:rPr>
              <a:t>Borgerbouwers - Straatmakers</a:t>
            </a:r>
          </a:p>
          <a:p>
            <a:pPr marL="342900" indent="-342900">
              <a:buFont typeface="Arial"/>
              <a:buChar char="•"/>
            </a:pPr>
            <a:r>
              <a:rPr lang="nl-BE" dirty="0">
                <a:latin typeface="SunAntwerpen"/>
              </a:rPr>
              <a:t>Straatfeest </a:t>
            </a:r>
            <a:endParaRPr lang="nl-BE" dirty="0"/>
          </a:p>
          <a:p>
            <a:pPr marL="342900" indent="-342900">
              <a:buFont typeface="Arial"/>
              <a:buChar char="•"/>
            </a:pPr>
            <a:r>
              <a:rPr lang="nl-BE" dirty="0">
                <a:latin typeface="SunAntwerpen"/>
              </a:rPr>
              <a:t>Speelstraat</a:t>
            </a:r>
            <a:endParaRPr lang="nl-BE" dirty="0"/>
          </a:p>
          <a:p>
            <a:pPr marL="342900" indent="-342900">
              <a:buFont typeface="Arial"/>
              <a:buChar char="•"/>
            </a:pPr>
            <a:r>
              <a:rPr lang="nl-BE" dirty="0">
                <a:latin typeface="SunAntwerpen"/>
              </a:rPr>
              <a:t>Winterverlichting</a:t>
            </a:r>
            <a:endParaRPr lang="nl-BE" dirty="0"/>
          </a:p>
          <a:p>
            <a:pPr marL="342900" indent="-342900">
              <a:buFont typeface="Arial"/>
              <a:buChar char="•"/>
            </a:pPr>
            <a:r>
              <a:rPr lang="nl-BE" dirty="0" err="1">
                <a:latin typeface="SunAntwerpen"/>
              </a:rPr>
              <a:t>Bibkast</a:t>
            </a:r>
            <a:endParaRPr lang="nl-BE" dirty="0" err="1"/>
          </a:p>
          <a:p>
            <a:pPr marL="457200" indent="-457200">
              <a:buFont typeface="Arial"/>
              <a:buChar char="•"/>
            </a:pPr>
            <a:endParaRPr lang="nl-BE" dirty="0"/>
          </a:p>
          <a:p>
            <a:pPr marL="0" lvl="2" indent="0">
              <a:spcBef>
                <a:spcPts val="1000"/>
              </a:spcBef>
              <a:buNone/>
            </a:pPr>
            <a:r>
              <a:rPr lang="nl-BE" sz="2000" b="1" dirty="0">
                <a:latin typeface="SunAntwerpen"/>
                <a:ea typeface="SunAntwerpen" charset="0"/>
                <a:cs typeface="SunAntwerpen" charset="0"/>
              </a:rPr>
              <a:t>Borgerbouwers - Borgerhout Groeit</a:t>
            </a:r>
          </a:p>
          <a:p>
            <a:pPr marL="342900" indent="-342900">
              <a:buFont typeface="Arial"/>
              <a:buChar char="•"/>
            </a:pPr>
            <a:r>
              <a:rPr lang="nl-BE" dirty="0">
                <a:latin typeface="SunAntwerpen"/>
              </a:rPr>
              <a:t>Klimhulp</a:t>
            </a:r>
            <a:endParaRPr lang="nl-BE" dirty="0"/>
          </a:p>
          <a:p>
            <a:pPr marL="342900" indent="-342900">
              <a:buFont typeface="Arial"/>
              <a:buChar char="•"/>
            </a:pPr>
            <a:r>
              <a:rPr lang="nl-BE" dirty="0">
                <a:latin typeface="SunAntwerpen"/>
              </a:rPr>
              <a:t>Groenslinger</a:t>
            </a:r>
            <a:endParaRPr lang="nl-BE" dirty="0"/>
          </a:p>
          <a:p>
            <a:pPr marL="342900" indent="-342900">
              <a:buFont typeface="Arial"/>
              <a:buChar char="•"/>
            </a:pPr>
            <a:r>
              <a:rPr lang="nl-BE" dirty="0">
                <a:latin typeface="SunAntwerpen"/>
              </a:rPr>
              <a:t>Buurtboom</a:t>
            </a:r>
            <a:endParaRPr lang="nl-BE" dirty="0"/>
          </a:p>
          <a:p>
            <a:pPr marL="342900" indent="-342900">
              <a:buFont typeface="Arial"/>
              <a:buChar char="•"/>
            </a:pPr>
            <a:r>
              <a:rPr lang="nl-BE" dirty="0">
                <a:latin typeface="SunAntwerpen"/>
              </a:rPr>
              <a:t>Regenton</a:t>
            </a:r>
            <a:endParaRPr lang="nl-BE" dirty="0"/>
          </a:p>
          <a:p>
            <a:pPr marL="342900" indent="-342900">
              <a:buFont typeface="Arial"/>
              <a:buChar char="•"/>
            </a:pPr>
            <a:r>
              <a:rPr lang="nl-BE" i="1" dirty="0">
                <a:latin typeface="SunAntwerpen"/>
              </a:rPr>
              <a:t>Groeistraat</a:t>
            </a:r>
          </a:p>
        </p:txBody>
      </p:sp>
    </p:spTree>
    <p:extLst>
      <p:ext uri="{BB962C8B-B14F-4D97-AF65-F5344CB8AC3E}">
        <p14:creationId xmlns:p14="http://schemas.microsoft.com/office/powerpoint/2010/main" val="336568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Borgerhout Groeit - Buurtboom</a:t>
            </a:r>
          </a:p>
        </p:txBody>
      </p:sp>
      <p:sp>
        <p:nvSpPr>
          <p:cNvPr id="3" name="Tijdelijke aanduiding voor tekst 2"/>
          <p:cNvSpPr>
            <a:spLocks noGrp="1"/>
          </p:cNvSpPr>
          <p:nvPr>
            <p:ph type="body" sz="quarter" idx="11"/>
          </p:nvPr>
        </p:nvSpPr>
        <p:spPr/>
        <p:txBody>
          <a:bodyPr vert="horz" lIns="0" tIns="0" rIns="0" bIns="0" rtlCol="0" anchor="t">
            <a:normAutofit/>
          </a:bodyPr>
          <a:lstStyle/>
          <a:p>
            <a:r>
              <a:rPr lang="nl-BE" sz="1900" b="1" dirty="0">
                <a:latin typeface="SunAntwerpen"/>
              </a:rPr>
              <a:t>Wat</a:t>
            </a:r>
            <a:endParaRPr lang="en-US" sz="1900" dirty="0"/>
          </a:p>
          <a:p>
            <a:pPr marL="342900" indent="-342900">
              <a:buFont typeface="Arial" panose="05000000000000000000" pitchFamily="2" charset="2"/>
              <a:buChar char="•"/>
            </a:pPr>
            <a:r>
              <a:rPr lang="nl-BE" sz="1900" dirty="0">
                <a:latin typeface="SunAntwerpen"/>
              </a:rPr>
              <a:t>Beplanten van een boomspiegel (= stuk grond rond boom)</a:t>
            </a:r>
            <a:endParaRPr lang="nl-BE" sz="1900" dirty="0"/>
          </a:p>
          <a:p>
            <a:pPr marL="342900" indent="-342900">
              <a:buFont typeface="Arial" panose="05000000000000000000" pitchFamily="2" charset="2"/>
              <a:buChar char="•"/>
            </a:pPr>
            <a:endParaRPr lang="nl-BE" sz="1900" dirty="0"/>
          </a:p>
          <a:p>
            <a:r>
              <a:rPr lang="nl-BE" sz="1900" b="1" dirty="0">
                <a:latin typeface="SunAntwerpen"/>
              </a:rPr>
              <a:t>Voorwaarden</a:t>
            </a:r>
            <a:endParaRPr lang="nl-BE" sz="1900" b="1" dirty="0"/>
          </a:p>
          <a:p>
            <a:pPr marL="342900" indent="-342900">
              <a:buFont typeface="Arial" panose="05000000000000000000" pitchFamily="2" charset="2"/>
              <a:buChar char="•"/>
            </a:pPr>
            <a:r>
              <a:rPr lang="nl-BE" sz="1900" dirty="0">
                <a:latin typeface="SunAntwerpen"/>
              </a:rPr>
              <a:t>Bewoner plant de boomspiegel aan en onderhoudt deze.</a:t>
            </a:r>
            <a:endParaRPr lang="nl-BE" sz="1900" dirty="0"/>
          </a:p>
          <a:p>
            <a:pPr marL="342900" indent="-342900">
              <a:buFont typeface="Arial" panose="05000000000000000000" pitchFamily="2" charset="2"/>
              <a:buChar char="•"/>
            </a:pPr>
            <a:r>
              <a:rPr lang="nl-BE" sz="1900" dirty="0">
                <a:latin typeface="SunAntwerpen"/>
              </a:rPr>
              <a:t>De boom zelf wordt door de Groendienst onderhouden.</a:t>
            </a:r>
            <a:endParaRPr lang="nl-BE" sz="1900" dirty="0"/>
          </a:p>
          <a:p>
            <a:pPr marL="342900" indent="-342900">
              <a:buFont typeface="Arial" panose="05000000000000000000" pitchFamily="2" charset="2"/>
              <a:buChar char="•"/>
            </a:pPr>
            <a:endParaRPr lang="nl-BE" sz="1900" dirty="0"/>
          </a:p>
          <a:p>
            <a:r>
              <a:rPr lang="nl-BE" sz="1900" b="1" dirty="0">
                <a:latin typeface="SunAntwerpen"/>
              </a:rPr>
              <a:t>Ondersteuning</a:t>
            </a:r>
            <a:endParaRPr lang="nl-BE" sz="1900" b="1" dirty="0"/>
          </a:p>
          <a:p>
            <a:pPr marL="342900" indent="-342900">
              <a:buFont typeface="Arial" panose="05000000000000000000" pitchFamily="2" charset="2"/>
              <a:buChar char="•"/>
            </a:pPr>
            <a:r>
              <a:rPr lang="nl-BE" sz="1900" dirty="0">
                <a:latin typeface="SunAntwerpen"/>
              </a:rPr>
              <a:t>Plantjes</a:t>
            </a:r>
          </a:p>
          <a:p>
            <a:pPr marL="342900" indent="-342900">
              <a:buFont typeface="Arial" panose="05000000000000000000" pitchFamily="2" charset="2"/>
              <a:buChar char="•"/>
            </a:pPr>
            <a:r>
              <a:rPr lang="nl-BE" sz="1900" dirty="0">
                <a:latin typeface="SunAntwerpen"/>
              </a:rPr>
              <a:t>Beschermende omranding</a:t>
            </a:r>
            <a:endParaRPr lang="nl-BE" sz="1900" dirty="0"/>
          </a:p>
          <a:p>
            <a:pPr marL="342900" indent="-342900">
              <a:buFont typeface="Arial" panose="05000000000000000000" pitchFamily="2" charset="2"/>
              <a:buChar char="•"/>
            </a:pPr>
            <a:r>
              <a:rPr lang="nl-BE" sz="1900" dirty="0">
                <a:latin typeface="SunAntwerpen"/>
              </a:rPr>
              <a:t>Boomlintje</a:t>
            </a:r>
            <a:endParaRPr lang="nl-BE" sz="1900" dirty="0"/>
          </a:p>
          <a:p>
            <a:pPr marL="342900" indent="-342900">
              <a:buFont typeface="Arial" panose="05000000000000000000" pitchFamily="2" charset="2"/>
              <a:buChar char="•"/>
            </a:pPr>
            <a:r>
              <a:rPr lang="nl-BE" sz="1900" dirty="0"/>
              <a:t>Plantenprikker</a:t>
            </a:r>
          </a:p>
          <a:p>
            <a:pPr marL="342900" indent="-342900">
              <a:buFont typeface="Arial" panose="05000000000000000000" pitchFamily="2" charset="2"/>
              <a:buChar char="•"/>
            </a:pPr>
            <a:endParaRPr lang="nl-BE" sz="1900" dirty="0"/>
          </a:p>
          <a:p>
            <a:pPr marL="342900" indent="-342900">
              <a:buFont typeface="Arial" panose="05000000000000000000" pitchFamily="2" charset="2"/>
              <a:buChar char="•"/>
            </a:pPr>
            <a:endParaRPr lang="nl-BE" sz="1900" dirty="0"/>
          </a:p>
        </p:txBody>
      </p:sp>
      <p:pic>
        <p:nvPicPr>
          <p:cNvPr id="5" name="Picture 4">
            <a:extLst>
              <a:ext uri="{FF2B5EF4-FFF2-40B4-BE49-F238E27FC236}">
                <a16:creationId xmlns:a16="http://schemas.microsoft.com/office/drawing/2014/main" id="{1867AA81-3961-FD0D-CEFC-759155A29268}"/>
              </a:ext>
            </a:extLst>
          </p:cNvPr>
          <p:cNvPicPr>
            <a:picLocks noChangeAspect="1"/>
          </p:cNvPicPr>
          <p:nvPr/>
        </p:nvPicPr>
        <p:blipFill>
          <a:blip r:embed="rId2"/>
          <a:stretch>
            <a:fillRect/>
          </a:stretch>
        </p:blipFill>
        <p:spPr>
          <a:xfrm>
            <a:off x="6310537" y="3935174"/>
            <a:ext cx="1958308" cy="2921925"/>
          </a:xfrm>
          <a:prstGeom prst="rect">
            <a:avLst/>
          </a:prstGeom>
        </p:spPr>
      </p:pic>
    </p:spTree>
    <p:extLst>
      <p:ext uri="{BB962C8B-B14F-4D97-AF65-F5344CB8AC3E}">
        <p14:creationId xmlns:p14="http://schemas.microsoft.com/office/powerpoint/2010/main" val="2569466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8E511-0DBC-89BF-6E77-0FF7DFCAC1B7}"/>
              </a:ext>
            </a:extLst>
          </p:cNvPr>
          <p:cNvSpPr>
            <a:spLocks noGrp="1"/>
          </p:cNvSpPr>
          <p:nvPr>
            <p:ph type="ctrTitle"/>
          </p:nvPr>
        </p:nvSpPr>
        <p:spPr/>
        <p:txBody>
          <a:bodyPr/>
          <a:lstStyle/>
          <a:p>
            <a:r>
              <a:rPr lang="en-US" dirty="0" err="1">
                <a:latin typeface="Antwerpen"/>
              </a:rPr>
              <a:t>Borgerhout</a:t>
            </a:r>
            <a:r>
              <a:rPr lang="en-US" dirty="0">
                <a:latin typeface="Antwerpen"/>
              </a:rPr>
              <a:t> </a:t>
            </a:r>
            <a:r>
              <a:rPr lang="en-US" dirty="0" err="1">
                <a:latin typeface="Antwerpen"/>
              </a:rPr>
              <a:t>Groeit</a:t>
            </a:r>
            <a:r>
              <a:rPr lang="en-US" dirty="0">
                <a:latin typeface="Antwerpen"/>
              </a:rPr>
              <a:t> - </a:t>
            </a:r>
            <a:r>
              <a:rPr lang="en-US" dirty="0" err="1">
                <a:latin typeface="Antwerpen"/>
              </a:rPr>
              <a:t>Regenton</a:t>
            </a:r>
            <a:endParaRPr lang="en-US" dirty="0" err="1"/>
          </a:p>
        </p:txBody>
      </p:sp>
      <p:pic>
        <p:nvPicPr>
          <p:cNvPr id="4" name="Picture 3">
            <a:extLst>
              <a:ext uri="{FF2B5EF4-FFF2-40B4-BE49-F238E27FC236}">
                <a16:creationId xmlns:a16="http://schemas.microsoft.com/office/drawing/2014/main" id="{FAC1B06E-2865-C454-F64C-78638FBDA395}"/>
              </a:ext>
            </a:extLst>
          </p:cNvPr>
          <p:cNvPicPr>
            <a:picLocks noChangeAspect="1"/>
          </p:cNvPicPr>
          <p:nvPr/>
        </p:nvPicPr>
        <p:blipFill>
          <a:blip r:embed="rId2"/>
          <a:stretch>
            <a:fillRect/>
          </a:stretch>
        </p:blipFill>
        <p:spPr>
          <a:xfrm>
            <a:off x="239260" y="1413056"/>
            <a:ext cx="4425127" cy="2954033"/>
          </a:xfrm>
          <a:prstGeom prst="rect">
            <a:avLst/>
          </a:prstGeom>
        </p:spPr>
      </p:pic>
      <p:pic>
        <p:nvPicPr>
          <p:cNvPr id="5" name="Picture 4">
            <a:extLst>
              <a:ext uri="{FF2B5EF4-FFF2-40B4-BE49-F238E27FC236}">
                <a16:creationId xmlns:a16="http://schemas.microsoft.com/office/drawing/2014/main" id="{2086FCA4-2B3A-3498-B2B3-CA2416C4AAB1}"/>
              </a:ext>
            </a:extLst>
          </p:cNvPr>
          <p:cNvPicPr>
            <a:picLocks noChangeAspect="1"/>
          </p:cNvPicPr>
          <p:nvPr/>
        </p:nvPicPr>
        <p:blipFill>
          <a:blip r:embed="rId3"/>
          <a:stretch>
            <a:fillRect/>
          </a:stretch>
        </p:blipFill>
        <p:spPr>
          <a:xfrm>
            <a:off x="4906017" y="3947792"/>
            <a:ext cx="3986878" cy="2657918"/>
          </a:xfrm>
          <a:prstGeom prst="rect">
            <a:avLst/>
          </a:prstGeom>
        </p:spPr>
      </p:pic>
    </p:spTree>
    <p:extLst>
      <p:ext uri="{BB962C8B-B14F-4D97-AF65-F5344CB8AC3E}">
        <p14:creationId xmlns:p14="http://schemas.microsoft.com/office/powerpoint/2010/main" val="3866438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Borgerhout Groeit - Regenton</a:t>
            </a:r>
          </a:p>
        </p:txBody>
      </p:sp>
      <p:sp>
        <p:nvSpPr>
          <p:cNvPr id="3" name="Tijdelijke aanduiding voor tekst 2"/>
          <p:cNvSpPr>
            <a:spLocks noGrp="1"/>
          </p:cNvSpPr>
          <p:nvPr>
            <p:ph type="body" sz="quarter" idx="11"/>
          </p:nvPr>
        </p:nvSpPr>
        <p:spPr>
          <a:xfrm>
            <a:off x="1139870" y="1462934"/>
            <a:ext cx="6862334" cy="5086115"/>
          </a:xfrm>
        </p:spPr>
        <p:txBody>
          <a:bodyPr vert="horz" lIns="0" tIns="0" rIns="0" bIns="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nl-BE" sz="1900" b="1" i="0" u="none" strike="noStrike" kern="1200" cap="none" spc="0" normalizeH="0" baseline="0" noProof="0" dirty="0">
                <a:ln>
                  <a:noFill/>
                </a:ln>
                <a:solidFill>
                  <a:srgbClr val="000000"/>
                </a:solidFill>
                <a:effectLst/>
                <a:uLnTx/>
                <a:uFillTx/>
                <a:latin typeface="SunAntwerpen"/>
              </a:rPr>
              <a:t>Wat</a:t>
            </a:r>
            <a:endParaRPr lang="en-US"/>
          </a:p>
          <a:p>
            <a:pPr marL="342900" marR="0" lvl="0" indent="-342900" algn="l" defTabSz="914400" rtl="0" eaLnBrk="1" fontAlgn="auto" latinLnBrk="0" hangingPunct="1">
              <a:lnSpc>
                <a:spcPct val="90000"/>
              </a:lnSpc>
              <a:spcBef>
                <a:spcPts val="1000"/>
              </a:spcBef>
              <a:spcAft>
                <a:spcPts val="0"/>
              </a:spcAft>
              <a:buClrTx/>
              <a:buSzTx/>
              <a:buFont typeface="Arial" panose="05000000000000000000" pitchFamily="2" charset="2"/>
              <a:buChar char="•"/>
              <a:tabLst/>
              <a:defRPr/>
            </a:pPr>
            <a:r>
              <a:rPr kumimoji="0" lang="nl-BE" sz="1900" b="0" i="0" u="none" strike="noStrike" kern="1200" cap="none" spc="0" normalizeH="0" baseline="0" noProof="0" dirty="0">
                <a:ln>
                  <a:noFill/>
                </a:ln>
                <a:solidFill>
                  <a:srgbClr val="000000"/>
                </a:solidFill>
                <a:effectLst/>
                <a:uLnTx/>
                <a:uFillTx/>
                <a:latin typeface="SunAntwerpen"/>
              </a:rPr>
              <a:t>Een waterton die op de regenpijp wordt aangesloten. Het regenwater kan gebruikt worden door de buurt</a:t>
            </a:r>
            <a:r>
              <a:rPr lang="nl-BE" sz="1900" dirty="0">
                <a:solidFill>
                  <a:srgbClr val="000000"/>
                </a:solidFill>
                <a:latin typeface="SunAntwerpen"/>
              </a:rPr>
              <a:t>.</a:t>
            </a:r>
            <a:endParaRPr lang="nl-BE" sz="1900" b="0" i="0" u="none" strike="noStrike" kern="1200" cap="none" spc="0" normalizeH="0" baseline="0" noProof="0" dirty="0">
              <a:ln>
                <a:noFill/>
              </a:ln>
              <a:solidFill>
                <a:srgbClr val="000000"/>
              </a:solidFill>
              <a:effectLst/>
              <a:uLnTx/>
              <a:uFillTx/>
            </a:endParaRPr>
          </a:p>
          <a:p>
            <a:pPr marL="342900" marR="0" lvl="0" indent="-342900" algn="l" defTabSz="914400" rtl="0" eaLnBrk="1" fontAlgn="auto" latinLnBrk="0" hangingPunct="1">
              <a:lnSpc>
                <a:spcPct val="90000"/>
              </a:lnSpc>
              <a:spcBef>
                <a:spcPts val="1000"/>
              </a:spcBef>
              <a:spcAft>
                <a:spcPts val="0"/>
              </a:spcAft>
              <a:buClrTx/>
              <a:buSzTx/>
              <a:buFont typeface="Arial" panose="05000000000000000000" pitchFamily="2" charset="2"/>
              <a:buChar char="•"/>
              <a:tabLst/>
              <a:defRPr/>
            </a:pPr>
            <a:endParaRPr lang="nl-BE" sz="1900" b="0" i="0" u="none" strike="noStrike" kern="1200" cap="none" spc="0" normalizeH="0" baseline="0" noProof="0" dirty="0">
              <a:ln>
                <a:noFill/>
              </a:ln>
              <a:solidFill>
                <a:srgbClr val="000000"/>
              </a:solidFill>
              <a:effectLst/>
              <a:uLnTx/>
              <a:uFillTx/>
            </a:endParaRPr>
          </a:p>
          <a:p>
            <a:pPr marR="0" lvl="0" algn="l" defTabSz="914400" rtl="0" eaLnBrk="1" fontAlgn="auto" latinLnBrk="0" hangingPunct="1">
              <a:lnSpc>
                <a:spcPct val="90000"/>
              </a:lnSpc>
              <a:spcBef>
                <a:spcPts val="1000"/>
              </a:spcBef>
              <a:spcAft>
                <a:spcPts val="0"/>
              </a:spcAft>
              <a:buClrTx/>
              <a:buSzTx/>
              <a:tabLst/>
              <a:defRPr/>
            </a:pPr>
            <a:r>
              <a:rPr kumimoji="0" lang="nl-BE" sz="1900" b="1" i="0" u="none" strike="noStrike" kern="1200" cap="none" spc="0" normalizeH="0" baseline="0" noProof="0" dirty="0">
                <a:ln>
                  <a:noFill/>
                </a:ln>
                <a:solidFill>
                  <a:srgbClr val="000000"/>
                </a:solidFill>
                <a:effectLst/>
                <a:uLnTx/>
                <a:uFillTx/>
                <a:latin typeface="SunAntwerpen"/>
              </a:rPr>
              <a:t>Voorwaarden</a:t>
            </a:r>
            <a:endParaRPr lang="nl-BE" sz="1900" b="1" i="0" u="none" strike="noStrike" kern="1200" cap="none" spc="0" normalizeH="0" baseline="0" noProof="0">
              <a:ln>
                <a:noFill/>
              </a:ln>
              <a:solidFill>
                <a:srgbClr val="000000"/>
              </a:solidFill>
              <a:effectLst/>
              <a:uLnTx/>
              <a:uFillTx/>
            </a:endParaRPr>
          </a:p>
          <a:p>
            <a:pPr marL="342900" indent="-342900">
              <a:buFont typeface="Arial" panose="05000000000000000000" pitchFamily="2" charset="2"/>
              <a:buChar char="•"/>
              <a:defRPr/>
            </a:pPr>
            <a:r>
              <a:rPr kumimoji="0" lang="nl-BE" sz="1900" b="0" i="0" u="none" strike="noStrike" kern="1200" cap="none" spc="0" normalizeH="0" baseline="0" noProof="0" dirty="0">
                <a:ln>
                  <a:noFill/>
                </a:ln>
                <a:solidFill>
                  <a:srgbClr val="000000"/>
                </a:solidFill>
                <a:effectLst/>
                <a:uLnTx/>
                <a:uFillTx/>
                <a:latin typeface="SunAntwerpen"/>
              </a:rPr>
              <a:t>Voetpad heeft minimale breedt</a:t>
            </a:r>
            <a:r>
              <a:rPr lang="nl-BE" sz="1900" dirty="0">
                <a:solidFill>
                  <a:srgbClr val="000000"/>
                </a:solidFill>
                <a:latin typeface="SunAntwerpen"/>
              </a:rPr>
              <a:t>e van 210 cm.</a:t>
            </a:r>
            <a:endParaRPr lang="nl-BE" sz="1900" dirty="0">
              <a:solidFill>
                <a:srgbClr val="000000"/>
              </a:solidFill>
            </a:endParaRPr>
          </a:p>
          <a:p>
            <a:pPr marL="342900" marR="0" lvl="0" indent="-342900" algn="l" defTabSz="914400" rtl="0" eaLnBrk="1" fontAlgn="auto" latinLnBrk="0" hangingPunct="1">
              <a:lnSpc>
                <a:spcPct val="90000"/>
              </a:lnSpc>
              <a:spcBef>
                <a:spcPts val="1000"/>
              </a:spcBef>
              <a:spcAft>
                <a:spcPts val="0"/>
              </a:spcAft>
              <a:buClrTx/>
              <a:buSzTx/>
              <a:buFont typeface="Arial" panose="05000000000000000000" pitchFamily="2" charset="2"/>
              <a:buChar char="•"/>
              <a:tabLst/>
              <a:defRPr/>
            </a:pPr>
            <a:r>
              <a:rPr kumimoji="0" lang="nl-BE" sz="1900" b="0" i="0" u="none" strike="noStrike" kern="1200" cap="none" spc="0" normalizeH="0" baseline="0" noProof="0" dirty="0">
                <a:ln>
                  <a:noFill/>
                </a:ln>
                <a:solidFill>
                  <a:srgbClr val="000000"/>
                </a:solidFill>
                <a:effectLst/>
                <a:uLnTx/>
                <a:uFillTx/>
                <a:latin typeface="SunAntwerpen"/>
              </a:rPr>
              <a:t>Bewoner zorgt voor tussenstuk tussen regenton en regenpijp</a:t>
            </a:r>
            <a:r>
              <a:rPr lang="nl-BE" sz="1900" dirty="0">
                <a:solidFill>
                  <a:srgbClr val="000000"/>
                </a:solidFill>
                <a:latin typeface="SunAntwerpen"/>
              </a:rPr>
              <a:t>.</a:t>
            </a:r>
            <a:endParaRPr lang="nl-BE" sz="1900" b="0" i="0" u="none" strike="noStrike" kern="1200" cap="none" spc="0" normalizeH="0" baseline="0" noProof="0" dirty="0">
              <a:ln>
                <a:noFill/>
              </a:ln>
              <a:solidFill>
                <a:srgbClr val="000000"/>
              </a:solidFill>
              <a:effectLst/>
              <a:uLnTx/>
              <a:uFillTx/>
            </a:endParaRPr>
          </a:p>
          <a:p>
            <a:pPr marL="342900" indent="-342900">
              <a:buFont typeface="Arial" panose="05000000000000000000" pitchFamily="2" charset="2"/>
              <a:buChar char="•"/>
              <a:defRPr/>
            </a:pPr>
            <a:r>
              <a:rPr lang="nl-BE" sz="1900" dirty="0">
                <a:solidFill>
                  <a:srgbClr val="000000"/>
                </a:solidFill>
                <a:latin typeface="SunAntwerpen"/>
              </a:rPr>
              <a:t>Het water wordt gebruikt om het groen in de buurt te bewateren. De buurt mag gebruik maken van de regenton.</a:t>
            </a:r>
            <a:endParaRPr lang="nl-BE" sz="1900" b="0" i="0" u="none" strike="noStrike" kern="1200" cap="none" spc="0" normalizeH="0" baseline="0" noProof="0" dirty="0">
              <a:ln>
                <a:noFill/>
              </a:ln>
              <a:solidFill>
                <a:srgbClr val="000000"/>
              </a:solidFill>
              <a:effectLst/>
              <a:uLnTx/>
              <a:uFillTx/>
            </a:endParaRPr>
          </a:p>
          <a:p>
            <a:pPr marL="342900" marR="0" lvl="0" indent="-342900" algn="l" defTabSz="914400" rtl="0" eaLnBrk="1" fontAlgn="auto" latinLnBrk="0" hangingPunct="1">
              <a:lnSpc>
                <a:spcPct val="90000"/>
              </a:lnSpc>
              <a:spcBef>
                <a:spcPts val="1000"/>
              </a:spcBef>
              <a:spcAft>
                <a:spcPts val="0"/>
              </a:spcAft>
              <a:buClrTx/>
              <a:buSzTx/>
              <a:buFont typeface="Arial" panose="05000000000000000000" pitchFamily="2" charset="2"/>
              <a:buChar char="•"/>
              <a:tabLst/>
              <a:defRPr/>
            </a:pPr>
            <a:endParaRPr lang="nl-BE" sz="1900" b="0" i="0" u="none" strike="noStrike" kern="1200" cap="none" spc="0" normalizeH="0" baseline="0" noProof="0" dirty="0">
              <a:ln>
                <a:noFill/>
              </a:ln>
              <a:solidFill>
                <a:srgbClr val="000000"/>
              </a:solidFill>
              <a:effectLst/>
              <a:uLnTx/>
              <a:uFillTx/>
            </a:endParaRPr>
          </a:p>
          <a:p>
            <a:pPr marR="0" lvl="0" algn="l" defTabSz="914400" rtl="0" eaLnBrk="1" fontAlgn="auto" latinLnBrk="0" hangingPunct="1">
              <a:lnSpc>
                <a:spcPct val="90000"/>
              </a:lnSpc>
              <a:spcBef>
                <a:spcPts val="1000"/>
              </a:spcBef>
              <a:spcAft>
                <a:spcPts val="0"/>
              </a:spcAft>
              <a:buClrTx/>
              <a:buSzTx/>
              <a:tabLst/>
              <a:defRPr/>
            </a:pPr>
            <a:r>
              <a:rPr kumimoji="0" lang="nl-BE" sz="1900" b="1" i="0" u="none" strike="noStrike" kern="1200" cap="none" spc="0" normalizeH="0" baseline="0" noProof="0" dirty="0">
                <a:ln>
                  <a:noFill/>
                </a:ln>
                <a:solidFill>
                  <a:srgbClr val="000000"/>
                </a:solidFill>
                <a:effectLst/>
                <a:uLnTx/>
                <a:uFillTx/>
                <a:latin typeface="SunAntwerpen"/>
              </a:rPr>
              <a:t>Ondersteuning</a:t>
            </a:r>
            <a:endParaRPr lang="nl-BE" sz="1900" b="1" i="0" u="none" strike="noStrike" kern="1200" cap="none" spc="0" normalizeH="0" baseline="0" noProof="0" dirty="0">
              <a:ln>
                <a:noFill/>
              </a:ln>
              <a:solidFill>
                <a:srgbClr val="000000"/>
              </a:solidFill>
              <a:effectLst/>
              <a:uLnTx/>
              <a:uFillTx/>
            </a:endParaRPr>
          </a:p>
          <a:p>
            <a:pPr marL="342900" indent="-342900">
              <a:buFont typeface="Arial" panose="05000000000000000000" pitchFamily="2" charset="2"/>
              <a:buChar char="•"/>
              <a:defRPr/>
            </a:pPr>
            <a:r>
              <a:rPr lang="nl-BE" sz="1900" dirty="0">
                <a:solidFill>
                  <a:srgbClr val="000000"/>
                </a:solidFill>
                <a:latin typeface="SunAntwerpen"/>
              </a:rPr>
              <a:t>Een</a:t>
            </a:r>
            <a:r>
              <a:rPr kumimoji="0" lang="nl-BE" sz="1900" b="0" i="0" u="none" strike="noStrike" kern="1200" cap="none" spc="0" normalizeH="0" baseline="0" noProof="0" dirty="0">
                <a:ln>
                  <a:noFill/>
                </a:ln>
                <a:solidFill>
                  <a:srgbClr val="000000"/>
                </a:solidFill>
                <a:effectLst/>
                <a:uLnTx/>
                <a:uFillTx/>
                <a:latin typeface="SunAntwerpen"/>
              </a:rPr>
              <a:t> regenton (incl. kraantje)</a:t>
            </a:r>
            <a:endParaRPr lang="nl-BE" sz="1900" b="0" i="0" u="none" strike="noStrike" kern="1200" cap="none" spc="0" normalizeH="0" baseline="0" noProof="0">
              <a:ln>
                <a:noFill/>
              </a:ln>
              <a:solidFill>
                <a:srgbClr val="000000"/>
              </a:solidFill>
              <a:effectLst/>
              <a:uLnTx/>
              <a:uFillTx/>
            </a:endParaRPr>
          </a:p>
          <a:p>
            <a:pPr marL="342900" indent="-342900">
              <a:buFont typeface="Arial" panose="05000000000000000000" pitchFamily="2" charset="2"/>
              <a:buChar char="•"/>
              <a:defRPr/>
            </a:pPr>
            <a:r>
              <a:rPr lang="nl-BE" sz="1900" dirty="0">
                <a:solidFill>
                  <a:srgbClr val="000000"/>
                </a:solidFill>
                <a:latin typeface="SunAntwerpen"/>
              </a:rPr>
              <a:t>Installatie: stel je vraag via 'Onze druppel telt'</a:t>
            </a:r>
          </a:p>
        </p:txBody>
      </p:sp>
    </p:spTree>
    <p:extLst>
      <p:ext uri="{BB962C8B-B14F-4D97-AF65-F5344CB8AC3E}">
        <p14:creationId xmlns:p14="http://schemas.microsoft.com/office/powerpoint/2010/main" val="2765232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111448-D106-B7CC-EF33-3917DBA5AA9C}"/>
              </a:ext>
            </a:extLst>
          </p:cNvPr>
          <p:cNvPicPr>
            <a:picLocks noChangeAspect="1"/>
          </p:cNvPicPr>
          <p:nvPr/>
        </p:nvPicPr>
        <p:blipFill>
          <a:blip r:embed="rId2"/>
          <a:stretch>
            <a:fillRect/>
          </a:stretch>
        </p:blipFill>
        <p:spPr>
          <a:xfrm>
            <a:off x="1360488" y="1485900"/>
            <a:ext cx="1931988" cy="2930525"/>
          </a:xfrm>
          <a:prstGeom prst="rect">
            <a:avLst/>
          </a:prstGeom>
        </p:spPr>
      </p:pic>
      <p:pic>
        <p:nvPicPr>
          <p:cNvPr id="8" name="Picture 7">
            <a:extLst>
              <a:ext uri="{FF2B5EF4-FFF2-40B4-BE49-F238E27FC236}">
                <a16:creationId xmlns:a16="http://schemas.microsoft.com/office/drawing/2014/main" id="{319B79F8-479B-E6EA-23A6-F1BD7789FAAF}"/>
              </a:ext>
            </a:extLst>
          </p:cNvPr>
          <p:cNvPicPr>
            <a:picLocks noChangeAspect="1"/>
          </p:cNvPicPr>
          <p:nvPr/>
        </p:nvPicPr>
        <p:blipFill>
          <a:blip r:embed="rId3"/>
          <a:stretch>
            <a:fillRect/>
          </a:stretch>
        </p:blipFill>
        <p:spPr>
          <a:xfrm>
            <a:off x="3352800" y="1485900"/>
            <a:ext cx="4427538" cy="2930525"/>
          </a:xfrm>
          <a:prstGeom prst="rect">
            <a:avLst/>
          </a:prstGeom>
        </p:spPr>
      </p:pic>
      <p:pic>
        <p:nvPicPr>
          <p:cNvPr id="4" name="Picture 3">
            <a:extLst>
              <a:ext uri="{FF2B5EF4-FFF2-40B4-BE49-F238E27FC236}">
                <a16:creationId xmlns:a16="http://schemas.microsoft.com/office/drawing/2014/main" id="{A520283A-3401-78C5-1E81-3CDE3774FF76}"/>
              </a:ext>
            </a:extLst>
          </p:cNvPr>
          <p:cNvPicPr>
            <a:picLocks noChangeAspect="1"/>
          </p:cNvPicPr>
          <p:nvPr/>
        </p:nvPicPr>
        <p:blipFill>
          <a:blip r:embed="rId4"/>
          <a:stretch>
            <a:fillRect/>
          </a:stretch>
        </p:blipFill>
        <p:spPr>
          <a:xfrm>
            <a:off x="1360488" y="4478338"/>
            <a:ext cx="3181350" cy="2092325"/>
          </a:xfrm>
          <a:prstGeom prst="rect">
            <a:avLst/>
          </a:prstGeom>
        </p:spPr>
      </p:pic>
      <p:pic>
        <p:nvPicPr>
          <p:cNvPr id="7" name="Picture 6">
            <a:extLst>
              <a:ext uri="{FF2B5EF4-FFF2-40B4-BE49-F238E27FC236}">
                <a16:creationId xmlns:a16="http://schemas.microsoft.com/office/drawing/2014/main" id="{D476FA92-1356-4D0A-0439-6838A91DE7FF}"/>
              </a:ext>
            </a:extLst>
          </p:cNvPr>
          <p:cNvPicPr>
            <a:picLocks noChangeAspect="1"/>
          </p:cNvPicPr>
          <p:nvPr/>
        </p:nvPicPr>
        <p:blipFill>
          <a:blip r:embed="rId5"/>
          <a:stretch>
            <a:fillRect/>
          </a:stretch>
        </p:blipFill>
        <p:spPr>
          <a:xfrm>
            <a:off x="4602163" y="4478338"/>
            <a:ext cx="3176588" cy="2092325"/>
          </a:xfrm>
          <a:prstGeom prst="rect">
            <a:avLst/>
          </a:prstGeom>
        </p:spPr>
      </p:pic>
      <p:sp>
        <p:nvSpPr>
          <p:cNvPr id="2" name="Title 1">
            <a:extLst>
              <a:ext uri="{FF2B5EF4-FFF2-40B4-BE49-F238E27FC236}">
                <a16:creationId xmlns:a16="http://schemas.microsoft.com/office/drawing/2014/main" id="{CA4D4559-CA5B-661B-365F-4C3812555F42}"/>
              </a:ext>
            </a:extLst>
          </p:cNvPr>
          <p:cNvSpPr>
            <a:spLocks noGrp="1"/>
          </p:cNvSpPr>
          <p:nvPr>
            <p:ph type="ctrTitle"/>
          </p:nvPr>
        </p:nvSpPr>
        <p:spPr/>
        <p:txBody>
          <a:bodyPr anchor="ctr">
            <a:normAutofit/>
          </a:bodyPr>
          <a:lstStyle/>
          <a:p>
            <a:r>
              <a:rPr lang="en-US" dirty="0" err="1">
                <a:latin typeface="Antwerpen"/>
              </a:rPr>
              <a:t>Borgerhout</a:t>
            </a:r>
            <a:r>
              <a:rPr lang="en-US" dirty="0">
                <a:latin typeface="Antwerpen"/>
              </a:rPr>
              <a:t> </a:t>
            </a:r>
            <a:r>
              <a:rPr lang="en-US" dirty="0" err="1">
                <a:latin typeface="Antwerpen"/>
              </a:rPr>
              <a:t>Groeit</a:t>
            </a:r>
            <a:r>
              <a:rPr lang="en-US" dirty="0">
                <a:latin typeface="Antwerpen"/>
              </a:rPr>
              <a:t> - </a:t>
            </a:r>
            <a:r>
              <a:rPr lang="en-US" dirty="0" err="1">
                <a:latin typeface="Antwerpen"/>
              </a:rPr>
              <a:t>Groeidag</a:t>
            </a:r>
            <a:r>
              <a:rPr lang="en-US" dirty="0">
                <a:latin typeface="Antwerpen"/>
              </a:rPr>
              <a:t> </a:t>
            </a:r>
          </a:p>
        </p:txBody>
      </p:sp>
    </p:spTree>
    <p:extLst>
      <p:ext uri="{BB962C8B-B14F-4D97-AF65-F5344CB8AC3E}">
        <p14:creationId xmlns:p14="http://schemas.microsoft.com/office/powerpoint/2010/main" val="94193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09875-8D03-9F72-89C1-FA697C40922F}"/>
              </a:ext>
            </a:extLst>
          </p:cNvPr>
          <p:cNvSpPr>
            <a:spLocks noGrp="1"/>
          </p:cNvSpPr>
          <p:nvPr>
            <p:ph type="ctrTitle"/>
          </p:nvPr>
        </p:nvSpPr>
        <p:spPr/>
        <p:txBody>
          <a:bodyPr/>
          <a:lstStyle/>
          <a:p>
            <a:r>
              <a:rPr lang="en-US" dirty="0" err="1">
                <a:latin typeface="Antwerpen"/>
              </a:rPr>
              <a:t>Borgerhout</a:t>
            </a:r>
            <a:r>
              <a:rPr lang="en-US" dirty="0">
                <a:latin typeface="Antwerpen"/>
              </a:rPr>
              <a:t> </a:t>
            </a:r>
            <a:r>
              <a:rPr lang="en-US" dirty="0" err="1">
                <a:latin typeface="Antwerpen"/>
              </a:rPr>
              <a:t>Groeit</a:t>
            </a:r>
            <a:r>
              <a:rPr lang="en-US" dirty="0">
                <a:latin typeface="Antwerpen"/>
              </a:rPr>
              <a:t> - </a:t>
            </a:r>
            <a:r>
              <a:rPr lang="en-US" dirty="0" err="1">
                <a:latin typeface="Antwerpen"/>
              </a:rPr>
              <a:t>Groeidag</a:t>
            </a:r>
            <a:endParaRPr lang="en-US" dirty="0" err="1"/>
          </a:p>
        </p:txBody>
      </p:sp>
      <p:sp>
        <p:nvSpPr>
          <p:cNvPr id="3" name="Text Placeholder 2">
            <a:extLst>
              <a:ext uri="{FF2B5EF4-FFF2-40B4-BE49-F238E27FC236}">
                <a16:creationId xmlns:a16="http://schemas.microsoft.com/office/drawing/2014/main" id="{F4081689-2E06-EC9E-0B5F-44EA5B343A61}"/>
              </a:ext>
            </a:extLst>
          </p:cNvPr>
          <p:cNvSpPr>
            <a:spLocks noGrp="1"/>
          </p:cNvSpPr>
          <p:nvPr>
            <p:ph type="body" sz="quarter" idx="11"/>
          </p:nvPr>
        </p:nvSpPr>
        <p:spPr/>
        <p:txBody>
          <a:bodyPr vert="horz" lIns="0" tIns="0" rIns="0" bIns="0" rtlCol="0" anchor="t">
            <a:normAutofit/>
          </a:bodyPr>
          <a:lstStyle/>
          <a:p>
            <a:r>
              <a:rPr lang="en-US" sz="1900" b="1" dirty="0">
                <a:latin typeface="SunAntwerpen"/>
              </a:rPr>
              <a:t>Wat</a:t>
            </a:r>
          </a:p>
          <a:p>
            <a:pPr marL="342900" indent="-342900">
              <a:buChar char="•"/>
            </a:pPr>
            <a:r>
              <a:rPr lang="en-US" sz="1900" dirty="0">
                <a:latin typeface="SunAntwerpen"/>
              </a:rPr>
              <a:t>Een </a:t>
            </a:r>
            <a:r>
              <a:rPr lang="en-US" sz="1900" dirty="0" err="1">
                <a:latin typeface="SunAntwerpen"/>
              </a:rPr>
              <a:t>dag</a:t>
            </a:r>
            <a:r>
              <a:rPr lang="en-US" sz="1900" dirty="0">
                <a:latin typeface="SunAntwerpen"/>
              </a:rPr>
              <a:t> </a:t>
            </a:r>
            <a:r>
              <a:rPr lang="en-US" sz="1900" dirty="0" err="1">
                <a:latin typeface="SunAntwerpen"/>
              </a:rPr>
              <a:t>waarop</a:t>
            </a:r>
            <a:r>
              <a:rPr lang="en-US" sz="1900" dirty="0">
                <a:latin typeface="SunAntwerpen"/>
              </a:rPr>
              <a:t> </a:t>
            </a:r>
            <a:r>
              <a:rPr lang="en-US" sz="1900" dirty="0" err="1">
                <a:latin typeface="SunAntwerpen"/>
              </a:rPr>
              <a:t>Borgerhout</a:t>
            </a:r>
            <a:r>
              <a:rPr lang="en-US" sz="1900" dirty="0">
                <a:latin typeface="SunAntwerpen"/>
              </a:rPr>
              <a:t> </a:t>
            </a:r>
            <a:r>
              <a:rPr lang="en-US" sz="1900" dirty="0" err="1">
                <a:latin typeface="SunAntwerpen"/>
              </a:rPr>
              <a:t>tegels</a:t>
            </a:r>
            <a:r>
              <a:rPr lang="en-US" sz="1900" dirty="0">
                <a:latin typeface="SunAntwerpen"/>
              </a:rPr>
              <a:t> </a:t>
            </a:r>
            <a:r>
              <a:rPr lang="en-US" sz="1900" dirty="0" err="1">
                <a:latin typeface="SunAntwerpen"/>
              </a:rPr>
              <a:t>wipt</a:t>
            </a:r>
            <a:r>
              <a:rPr lang="en-US" sz="1900" dirty="0">
                <a:latin typeface="SunAntwerpen"/>
              </a:rPr>
              <a:t>, </a:t>
            </a:r>
            <a:r>
              <a:rPr lang="en-US" sz="1900" dirty="0" err="1">
                <a:latin typeface="SunAntwerpen"/>
              </a:rPr>
              <a:t>geveltuinen</a:t>
            </a:r>
            <a:r>
              <a:rPr lang="en-US" sz="1900" dirty="0">
                <a:latin typeface="SunAntwerpen"/>
              </a:rPr>
              <a:t> </a:t>
            </a:r>
            <a:r>
              <a:rPr lang="en-US" sz="1900" dirty="0" err="1">
                <a:latin typeface="SunAntwerpen"/>
              </a:rPr>
              <a:t>aanlegt</a:t>
            </a:r>
            <a:r>
              <a:rPr lang="en-US" sz="1900" dirty="0">
                <a:latin typeface="SunAntwerpen"/>
              </a:rPr>
              <a:t>, </a:t>
            </a:r>
            <a:r>
              <a:rPr lang="en-US" sz="1900" dirty="0" err="1">
                <a:latin typeface="SunAntwerpen"/>
              </a:rPr>
              <a:t>boomspiegels</a:t>
            </a:r>
            <a:r>
              <a:rPr lang="en-US" sz="1900" dirty="0">
                <a:latin typeface="SunAntwerpen"/>
              </a:rPr>
              <a:t> </a:t>
            </a:r>
            <a:r>
              <a:rPr lang="en-US" sz="1900" dirty="0" err="1">
                <a:latin typeface="SunAntwerpen"/>
              </a:rPr>
              <a:t>aanplant</a:t>
            </a:r>
            <a:r>
              <a:rPr lang="en-US" sz="1900" dirty="0">
                <a:latin typeface="SunAntwerpen"/>
              </a:rPr>
              <a:t> </a:t>
            </a:r>
            <a:r>
              <a:rPr lang="en-US" sz="1900" dirty="0" err="1">
                <a:latin typeface="SunAntwerpen"/>
              </a:rPr>
              <a:t>en</a:t>
            </a:r>
            <a:r>
              <a:rPr lang="en-US" sz="1900" dirty="0">
                <a:latin typeface="SunAntwerpen"/>
              </a:rPr>
              <a:t> </a:t>
            </a:r>
            <a:r>
              <a:rPr lang="en-US" sz="1900" dirty="0" err="1">
                <a:latin typeface="SunAntwerpen"/>
              </a:rPr>
              <a:t>regentonnen</a:t>
            </a:r>
            <a:r>
              <a:rPr lang="en-US" sz="1900" dirty="0">
                <a:latin typeface="SunAntwerpen"/>
              </a:rPr>
              <a:t> </a:t>
            </a:r>
            <a:r>
              <a:rPr lang="en-US" sz="1900" dirty="0" err="1">
                <a:latin typeface="SunAntwerpen"/>
              </a:rPr>
              <a:t>installeert</a:t>
            </a:r>
            <a:r>
              <a:rPr lang="en-US" sz="1900" dirty="0">
                <a:latin typeface="SunAntwerpen"/>
              </a:rPr>
              <a:t>. </a:t>
            </a:r>
            <a:r>
              <a:rPr lang="en-US" sz="1900" dirty="0" err="1">
                <a:latin typeface="SunAntwerpen"/>
              </a:rPr>
              <a:t>Klimkabels</a:t>
            </a:r>
            <a:r>
              <a:rPr lang="en-US" sz="1900" dirty="0">
                <a:latin typeface="SunAntwerpen"/>
              </a:rPr>
              <a:t> </a:t>
            </a:r>
            <a:r>
              <a:rPr lang="en-US" sz="1900" dirty="0" err="1">
                <a:latin typeface="SunAntwerpen"/>
              </a:rPr>
              <a:t>en</a:t>
            </a:r>
            <a:r>
              <a:rPr lang="en-US" sz="1900" dirty="0">
                <a:latin typeface="SunAntwerpen"/>
              </a:rPr>
              <a:t> </a:t>
            </a:r>
            <a:r>
              <a:rPr lang="en-US" sz="1900" dirty="0" err="1">
                <a:latin typeface="SunAntwerpen"/>
              </a:rPr>
              <a:t>groenslingers</a:t>
            </a:r>
            <a:r>
              <a:rPr lang="en-US" sz="1900" dirty="0">
                <a:latin typeface="SunAntwerpen"/>
              </a:rPr>
              <a:t> </a:t>
            </a:r>
            <a:r>
              <a:rPr lang="en-US" sz="1900" dirty="0" err="1">
                <a:latin typeface="SunAntwerpen"/>
              </a:rPr>
              <a:t>worden</a:t>
            </a:r>
            <a:r>
              <a:rPr lang="en-US" sz="1900" dirty="0">
                <a:latin typeface="SunAntwerpen"/>
              </a:rPr>
              <a:t> </a:t>
            </a:r>
            <a:r>
              <a:rPr lang="en-US" sz="1900" dirty="0" err="1">
                <a:latin typeface="SunAntwerpen"/>
              </a:rPr>
              <a:t>geplaatst</a:t>
            </a:r>
            <a:r>
              <a:rPr lang="en-US" sz="1900" dirty="0">
                <a:latin typeface="SunAntwerpen"/>
              </a:rPr>
              <a:t>. Dit is </a:t>
            </a:r>
            <a:r>
              <a:rPr lang="en-US" sz="1900" dirty="0" err="1">
                <a:latin typeface="SunAntwerpen"/>
              </a:rPr>
              <a:t>ook</a:t>
            </a:r>
            <a:r>
              <a:rPr lang="en-US" sz="1900" dirty="0">
                <a:latin typeface="SunAntwerpen"/>
              </a:rPr>
              <a:t> het </a:t>
            </a:r>
            <a:r>
              <a:rPr lang="en-US" sz="1900" dirty="0" err="1">
                <a:latin typeface="SunAntwerpen"/>
              </a:rPr>
              <a:t>geschikte</a:t>
            </a:r>
            <a:r>
              <a:rPr lang="en-US" sz="1900" dirty="0">
                <a:latin typeface="SunAntwerpen"/>
              </a:rPr>
              <a:t> moment om je </a:t>
            </a:r>
            <a:r>
              <a:rPr lang="en-US" sz="1900" dirty="0" err="1">
                <a:latin typeface="SunAntwerpen"/>
              </a:rPr>
              <a:t>straat</a:t>
            </a:r>
            <a:r>
              <a:rPr lang="en-US" sz="1900" dirty="0">
                <a:latin typeface="SunAntwerpen"/>
              </a:rPr>
              <a:t> of </a:t>
            </a:r>
            <a:r>
              <a:rPr lang="en-US" sz="1900" dirty="0" err="1">
                <a:latin typeface="SunAntwerpen"/>
              </a:rPr>
              <a:t>buurtplein</a:t>
            </a:r>
            <a:r>
              <a:rPr lang="en-US" sz="1900" dirty="0">
                <a:latin typeface="SunAntwerpen"/>
              </a:rPr>
              <a:t> </a:t>
            </a:r>
            <a:r>
              <a:rPr lang="en-US" sz="1900" dirty="0" err="1">
                <a:latin typeface="SunAntwerpen"/>
              </a:rPr>
              <a:t>te</a:t>
            </a:r>
            <a:r>
              <a:rPr lang="en-US" sz="1900" dirty="0">
                <a:latin typeface="SunAntwerpen"/>
              </a:rPr>
              <a:t> </a:t>
            </a:r>
            <a:r>
              <a:rPr lang="en-US" sz="1900" dirty="0" err="1">
                <a:latin typeface="SunAntwerpen"/>
              </a:rPr>
              <a:t>poetsen</a:t>
            </a:r>
            <a:r>
              <a:rPr lang="en-US" sz="1900" dirty="0">
                <a:latin typeface="SunAntwerpen"/>
              </a:rPr>
              <a:t>.</a:t>
            </a:r>
            <a:endParaRPr lang="en-US" sz="1900" dirty="0"/>
          </a:p>
          <a:p>
            <a:pPr marL="342900" indent="-342900">
              <a:buChar char="•"/>
            </a:pPr>
            <a:endParaRPr lang="en-US" sz="1900" dirty="0"/>
          </a:p>
          <a:p>
            <a:r>
              <a:rPr lang="en-US" sz="1900" b="1" err="1">
                <a:latin typeface="SunAntwerpen"/>
              </a:rPr>
              <a:t>Ondersteuning</a:t>
            </a:r>
            <a:endParaRPr lang="en-US" sz="1900" b="1" dirty="0" err="1">
              <a:latin typeface="SunAntwerpen"/>
            </a:endParaRPr>
          </a:p>
          <a:p>
            <a:pPr marL="342900" indent="-342900">
              <a:buChar char="•"/>
            </a:pPr>
            <a:r>
              <a:rPr lang="en-US" sz="1900" err="1">
                <a:latin typeface="SunAntwerpen"/>
              </a:rPr>
              <a:t>Plantjes</a:t>
            </a:r>
            <a:endParaRPr lang="en-US" sz="1900" dirty="0" err="1"/>
          </a:p>
          <a:p>
            <a:pPr marL="342900" indent="-342900">
              <a:buChar char="•"/>
            </a:pPr>
            <a:r>
              <a:rPr lang="en-US" sz="1900" err="1">
                <a:latin typeface="SunAntwerpen"/>
              </a:rPr>
              <a:t>Teelaarde</a:t>
            </a:r>
            <a:endParaRPr lang="en-US" sz="1900" dirty="0" err="1">
              <a:latin typeface="SunAntwerpen"/>
            </a:endParaRPr>
          </a:p>
          <a:p>
            <a:pPr marL="342900" indent="-342900">
              <a:buChar char="•"/>
            </a:pPr>
            <a:r>
              <a:rPr lang="en-US" sz="1900" err="1">
                <a:latin typeface="SunAntwerpen"/>
              </a:rPr>
              <a:t>Beschermende</a:t>
            </a:r>
            <a:r>
              <a:rPr lang="en-US" sz="1900" dirty="0">
                <a:latin typeface="SunAntwerpen"/>
              </a:rPr>
              <a:t> rand</a:t>
            </a:r>
          </a:p>
          <a:p>
            <a:pPr marL="342900" indent="-342900">
              <a:buChar char="•"/>
            </a:pPr>
            <a:r>
              <a:rPr lang="en-US" sz="1900" err="1">
                <a:latin typeface="SunAntwerpen"/>
              </a:rPr>
              <a:t>Boomlintje</a:t>
            </a:r>
            <a:endParaRPr lang="en-US" sz="1900">
              <a:latin typeface="SunAntwerpen"/>
            </a:endParaRPr>
          </a:p>
          <a:p>
            <a:pPr marL="342900" indent="-342900">
              <a:buChar char="•"/>
            </a:pPr>
            <a:r>
              <a:rPr lang="en-US" sz="1900" dirty="0" err="1">
                <a:latin typeface="SunAntwerpen"/>
              </a:rPr>
              <a:t>Plantenprikker</a:t>
            </a:r>
            <a:endParaRPr lang="en-US" sz="1900" dirty="0">
              <a:latin typeface="SunAntwerpen"/>
            </a:endParaRPr>
          </a:p>
          <a:p>
            <a:pPr marL="342900" indent="-342900">
              <a:buChar char="•"/>
            </a:pPr>
            <a:r>
              <a:rPr lang="en-US" sz="1900" err="1">
                <a:latin typeface="SunAntwerpen"/>
              </a:rPr>
              <a:t>Handige</a:t>
            </a:r>
            <a:r>
              <a:rPr lang="en-US" sz="1900" dirty="0">
                <a:latin typeface="SunAntwerpen"/>
              </a:rPr>
              <a:t> helper</a:t>
            </a:r>
          </a:p>
          <a:p>
            <a:pPr marL="342900" indent="-342900">
              <a:buChar char="•"/>
            </a:pPr>
            <a:r>
              <a:rPr lang="en-US" sz="1900" dirty="0" err="1">
                <a:latin typeface="SunAntwerpen"/>
              </a:rPr>
              <a:t>Poetsmateriaal</a:t>
            </a:r>
            <a:r>
              <a:rPr lang="en-US" sz="1900" dirty="0">
                <a:latin typeface="SunAntwerpen"/>
              </a:rPr>
              <a:t> </a:t>
            </a:r>
          </a:p>
          <a:p>
            <a:endParaRPr lang="en-US" sz="1900" dirty="0"/>
          </a:p>
        </p:txBody>
      </p:sp>
      <p:pic>
        <p:nvPicPr>
          <p:cNvPr id="4" name="Picture 3">
            <a:extLst>
              <a:ext uri="{FF2B5EF4-FFF2-40B4-BE49-F238E27FC236}">
                <a16:creationId xmlns:a16="http://schemas.microsoft.com/office/drawing/2014/main" id="{9E251586-4BC9-4ABD-1FE9-9CCD32A79684}"/>
              </a:ext>
            </a:extLst>
          </p:cNvPr>
          <p:cNvPicPr>
            <a:picLocks noChangeAspect="1"/>
          </p:cNvPicPr>
          <p:nvPr/>
        </p:nvPicPr>
        <p:blipFill>
          <a:blip r:embed="rId2"/>
          <a:stretch>
            <a:fillRect/>
          </a:stretch>
        </p:blipFill>
        <p:spPr>
          <a:xfrm>
            <a:off x="5427177" y="4400743"/>
            <a:ext cx="3714454" cy="2462691"/>
          </a:xfrm>
          <a:prstGeom prst="rect">
            <a:avLst/>
          </a:prstGeom>
        </p:spPr>
      </p:pic>
    </p:spTree>
    <p:extLst>
      <p:ext uri="{BB962C8B-B14F-4D97-AF65-F5344CB8AC3E}">
        <p14:creationId xmlns:p14="http://schemas.microsoft.com/office/powerpoint/2010/main" val="1258172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B0FF-927F-8C50-8484-324B256BF4FB}"/>
              </a:ext>
            </a:extLst>
          </p:cNvPr>
          <p:cNvSpPr>
            <a:spLocks noGrp="1"/>
          </p:cNvSpPr>
          <p:nvPr>
            <p:ph type="ctrTitle"/>
          </p:nvPr>
        </p:nvSpPr>
        <p:spPr/>
        <p:txBody>
          <a:bodyPr/>
          <a:lstStyle/>
          <a:p>
            <a:r>
              <a:rPr lang="en-US" dirty="0" err="1">
                <a:latin typeface="Antwerpen"/>
              </a:rPr>
              <a:t>Projecttoelagen</a:t>
            </a:r>
            <a:r>
              <a:rPr lang="en-US" dirty="0">
                <a:latin typeface="Antwerpen"/>
              </a:rPr>
              <a:t> - 3 </a:t>
            </a:r>
            <a:r>
              <a:rPr lang="en-US" dirty="0" err="1">
                <a:latin typeface="Antwerpen"/>
              </a:rPr>
              <a:t>soorten</a:t>
            </a:r>
            <a:r>
              <a:rPr lang="en-US" dirty="0">
                <a:latin typeface="Antwerpen"/>
              </a:rPr>
              <a:t> </a:t>
            </a:r>
            <a:r>
              <a:rPr lang="en-US" dirty="0" err="1">
                <a:latin typeface="Antwerpen"/>
              </a:rPr>
              <a:t>projecten</a:t>
            </a:r>
            <a:endParaRPr lang="en-US" dirty="0" err="1"/>
          </a:p>
        </p:txBody>
      </p:sp>
      <p:sp>
        <p:nvSpPr>
          <p:cNvPr id="3" name="Text Placeholder 2">
            <a:extLst>
              <a:ext uri="{FF2B5EF4-FFF2-40B4-BE49-F238E27FC236}">
                <a16:creationId xmlns:a16="http://schemas.microsoft.com/office/drawing/2014/main" id="{6D100C7B-8984-A5C5-64EB-D946E25FF8AF}"/>
              </a:ext>
            </a:extLst>
          </p:cNvPr>
          <p:cNvSpPr>
            <a:spLocks noGrp="1"/>
          </p:cNvSpPr>
          <p:nvPr>
            <p:ph type="body" sz="quarter" idx="11"/>
          </p:nvPr>
        </p:nvSpPr>
        <p:spPr>
          <a:xfrm>
            <a:off x="1139870" y="1510660"/>
            <a:ext cx="7293266" cy="5275280"/>
          </a:xfrm>
        </p:spPr>
        <p:txBody>
          <a:bodyPr vert="horz" lIns="0" tIns="0" rIns="0" bIns="0" rtlCol="0" anchor="t">
            <a:noAutofit/>
          </a:bodyPr>
          <a:lstStyle/>
          <a:p>
            <a:pPr marL="342900" indent="-342900">
              <a:buChar char="•"/>
            </a:pPr>
            <a:r>
              <a:rPr lang="nl-BE" sz="1900" dirty="0">
                <a:latin typeface="SunAntwerpen"/>
                <a:cs typeface="Calibri"/>
              </a:rPr>
              <a:t>Een </a:t>
            </a:r>
            <a:r>
              <a:rPr lang="nl-BE" sz="1900" b="1" dirty="0">
                <a:latin typeface="SunAntwerpen"/>
                <a:cs typeface="Calibri"/>
              </a:rPr>
              <a:t>medium</a:t>
            </a:r>
            <a:r>
              <a:rPr lang="nl-BE" sz="1900" dirty="0">
                <a:latin typeface="SunAntwerpen"/>
                <a:cs typeface="Calibri"/>
              </a:rPr>
              <a:t> project</a:t>
            </a:r>
            <a:endParaRPr lang="en-US"/>
          </a:p>
          <a:p>
            <a:pPr marL="1028700" lvl="1" indent="-342900">
              <a:buFont typeface="Courier New"/>
              <a:buChar char="o"/>
            </a:pPr>
            <a:r>
              <a:rPr lang="nl-BE" sz="1900" dirty="0">
                <a:latin typeface="SunAntwerpen"/>
                <a:cs typeface="Calibri"/>
              </a:rPr>
              <a:t>ondersteuning van maximaal 750 euro</a:t>
            </a:r>
          </a:p>
          <a:p>
            <a:pPr marL="1028700" lvl="1" indent="-342900">
              <a:buFont typeface="Courier New"/>
              <a:buChar char="o"/>
            </a:pPr>
            <a:r>
              <a:rPr lang="nl-BE" sz="1900" dirty="0">
                <a:latin typeface="SunAntwerpen"/>
                <a:cs typeface="Calibri"/>
              </a:rPr>
              <a:t>de standaard projecttoelage</a:t>
            </a:r>
          </a:p>
          <a:p>
            <a:pPr marL="571500" lvl="1" indent="-342900">
              <a:buFont typeface="Courier New"/>
              <a:buChar char="o"/>
            </a:pPr>
            <a:endParaRPr lang="nl-BE" sz="1900" dirty="0">
              <a:latin typeface="SunAntwerpen"/>
              <a:cs typeface="Calibri"/>
            </a:endParaRPr>
          </a:p>
          <a:p>
            <a:pPr marL="342900" indent="-342900">
              <a:buChar char="•"/>
            </a:pPr>
            <a:r>
              <a:rPr lang="nl-BE" sz="1900" dirty="0">
                <a:latin typeface="SunAntwerpen"/>
                <a:cs typeface="Calibri"/>
              </a:rPr>
              <a:t>Een </a:t>
            </a:r>
            <a:r>
              <a:rPr lang="nl-BE" sz="1900" b="1" dirty="0">
                <a:latin typeface="SunAntwerpen"/>
                <a:cs typeface="Calibri"/>
              </a:rPr>
              <a:t>large </a:t>
            </a:r>
            <a:r>
              <a:rPr lang="nl-BE" sz="1900" dirty="0">
                <a:latin typeface="SunAntwerpen"/>
                <a:cs typeface="Calibri"/>
              </a:rPr>
              <a:t>project </a:t>
            </a:r>
            <a:endParaRPr lang="nl-BE" sz="1900" dirty="0">
              <a:cs typeface="Calibri"/>
            </a:endParaRPr>
          </a:p>
          <a:p>
            <a:pPr marL="1028700" lvl="1" indent="-342900">
              <a:buFont typeface="Courier New"/>
              <a:buChar char="o"/>
            </a:pPr>
            <a:r>
              <a:rPr lang="nl-BE" sz="1900" dirty="0">
                <a:latin typeface="SunAntwerpen"/>
                <a:cs typeface="Calibri"/>
              </a:rPr>
              <a:t>ondersteuning van maximaal 1.500 euro</a:t>
            </a:r>
          </a:p>
          <a:p>
            <a:pPr marL="1028700" lvl="1" indent="-342900">
              <a:buFont typeface="Courier New"/>
              <a:buChar char="o"/>
            </a:pPr>
            <a:r>
              <a:rPr lang="nl-BE" sz="1900" dirty="0">
                <a:latin typeface="SunAntwerpen"/>
                <a:cs typeface="Calibri"/>
              </a:rPr>
              <a:t>een project met een uitzonderlijk hoge </a:t>
            </a:r>
            <a:r>
              <a:rPr lang="nl-BE" sz="1900" err="1">
                <a:latin typeface="SunAntwerpen"/>
                <a:cs typeface="Calibri"/>
              </a:rPr>
              <a:t>onkost</a:t>
            </a:r>
            <a:endParaRPr lang="nl-BE" sz="1900">
              <a:latin typeface="SunAntwerpen"/>
              <a:cs typeface="Calibri"/>
            </a:endParaRPr>
          </a:p>
          <a:p>
            <a:pPr marL="1028700" lvl="1" indent="-342900">
              <a:buFont typeface="Courier New"/>
              <a:buChar char="o"/>
            </a:pPr>
            <a:endParaRPr lang="nl-BE" sz="1900" dirty="0">
              <a:latin typeface="SunAntwerpen"/>
              <a:cs typeface="Calibri"/>
            </a:endParaRPr>
          </a:p>
          <a:p>
            <a:pPr marL="342900" indent="-342900">
              <a:buFont typeface="Arial"/>
              <a:buChar char="•"/>
            </a:pPr>
            <a:r>
              <a:rPr lang="nl-BE" sz="1900" dirty="0">
                <a:latin typeface="SunAntwerpen"/>
                <a:cs typeface="Calibri"/>
              </a:rPr>
              <a:t>Een </a:t>
            </a:r>
            <a:r>
              <a:rPr lang="nl-BE" sz="1900" b="1" dirty="0">
                <a:latin typeface="SunAntwerpen"/>
                <a:cs typeface="Calibri"/>
              </a:rPr>
              <a:t>extra large</a:t>
            </a:r>
            <a:r>
              <a:rPr lang="nl-BE" sz="1900" dirty="0">
                <a:latin typeface="SunAntwerpen"/>
                <a:cs typeface="Calibri"/>
              </a:rPr>
              <a:t> project</a:t>
            </a:r>
            <a:endParaRPr lang="nl-BE" sz="1900" dirty="0">
              <a:cs typeface="Calibri"/>
            </a:endParaRPr>
          </a:p>
          <a:p>
            <a:pPr marL="1028700" lvl="1" indent="-342900">
              <a:buFont typeface="Courier New"/>
              <a:buChar char="o"/>
            </a:pPr>
            <a:r>
              <a:rPr lang="nl-BE" sz="1900" dirty="0">
                <a:latin typeface="SunAntwerpen"/>
                <a:cs typeface="Calibri"/>
              </a:rPr>
              <a:t>ondersteuning van maximaal 5.000 euro </a:t>
            </a:r>
          </a:p>
          <a:p>
            <a:pPr marL="1028700" lvl="1" indent="-342900">
              <a:buFont typeface="Courier New"/>
              <a:buChar char="o"/>
            </a:pPr>
            <a:r>
              <a:rPr lang="nl-BE" sz="1900" dirty="0">
                <a:latin typeface="SunAntwerpen"/>
                <a:cs typeface="Calibri"/>
              </a:rPr>
              <a:t>een uitzonderlijk project met een zeer grote maatschappelijke meerwaarde</a:t>
            </a:r>
          </a:p>
          <a:p>
            <a:pPr marL="971550" lvl="1" indent="-285750">
              <a:buFont typeface="Courier New"/>
              <a:buChar char="o"/>
            </a:pPr>
            <a:endParaRPr lang="nl-BE" sz="1900" dirty="0">
              <a:latin typeface="SunAntwerpen"/>
              <a:cs typeface="Calibri"/>
            </a:endParaRPr>
          </a:p>
          <a:p>
            <a:r>
              <a:rPr lang="nl-BE" sz="1900" dirty="0">
                <a:latin typeface="SunAntwerpen"/>
                <a:cs typeface="Calibri"/>
              </a:rPr>
              <a:t>Meer informatie: www.borgerhout.be/subsidies</a:t>
            </a:r>
            <a:endParaRPr lang="nl-BE" sz="1900" dirty="0">
              <a:latin typeface="SunAntwerpen"/>
            </a:endParaRPr>
          </a:p>
        </p:txBody>
      </p:sp>
    </p:spTree>
    <p:extLst>
      <p:ext uri="{BB962C8B-B14F-4D97-AF65-F5344CB8AC3E}">
        <p14:creationId xmlns:p14="http://schemas.microsoft.com/office/powerpoint/2010/main" val="3021197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Projecttoelagen - extra informatie</a:t>
            </a:r>
            <a:endParaRPr lang="nl-BE" dirty="0"/>
          </a:p>
        </p:txBody>
      </p:sp>
      <p:sp>
        <p:nvSpPr>
          <p:cNvPr id="3" name="Tijdelijke aanduiding voor tekst 2"/>
          <p:cNvSpPr>
            <a:spLocks noGrp="1"/>
          </p:cNvSpPr>
          <p:nvPr>
            <p:ph type="body" sz="quarter" idx="11"/>
          </p:nvPr>
        </p:nvSpPr>
        <p:spPr/>
        <p:txBody>
          <a:bodyPr vert="horz" lIns="0" tIns="0" rIns="0" bIns="0" rtlCol="0" anchor="t">
            <a:normAutofit/>
          </a:bodyPr>
          <a:lstStyle/>
          <a:p>
            <a:pPr marL="342900" indent="-342900">
              <a:buFont typeface="Arial" panose="020B0604020202020204" pitchFamily="34" charset="0"/>
              <a:buChar char="•"/>
            </a:pPr>
            <a:r>
              <a:rPr lang="nl-BE" sz="1900" b="1" dirty="0">
                <a:latin typeface="SunAntwerpen"/>
                <a:ea typeface="+mn-ea"/>
                <a:cs typeface="Calibri"/>
              </a:rPr>
              <a:t>Indiendata</a:t>
            </a:r>
          </a:p>
          <a:p>
            <a:pPr marL="1085850" lvl="1" indent="-342900">
              <a:buFont typeface="Courier New" panose="020B0604020202020204" pitchFamily="34" charset="0"/>
              <a:buChar char="o"/>
            </a:pPr>
            <a:r>
              <a:rPr lang="nl-BE" sz="1900" dirty="0">
                <a:latin typeface="SunAntwerpen"/>
                <a:cs typeface="Calibri"/>
              </a:rPr>
              <a:t>1 februari, 1 april, 1 juni, 1 oktober</a:t>
            </a:r>
          </a:p>
          <a:p>
            <a:pPr marL="1085850" lvl="1" indent="-342900">
              <a:buFont typeface="Courier New"/>
              <a:buChar char="o"/>
            </a:pPr>
            <a:endParaRPr lang="nl-BE" sz="1900" dirty="0">
              <a:latin typeface="SunAntwerpen"/>
              <a:cs typeface="Calibri"/>
            </a:endParaRPr>
          </a:p>
          <a:p>
            <a:pPr marL="342900" indent="-342900">
              <a:buFont typeface="Arial" panose="020B0604020202020204" pitchFamily="34" charset="0"/>
              <a:buChar char="•"/>
            </a:pPr>
            <a:r>
              <a:rPr lang="nl-BE" sz="1900" b="1" dirty="0">
                <a:latin typeface="SunAntwerpen"/>
                <a:ea typeface="+mn-ea"/>
                <a:cs typeface="Calibri"/>
              </a:rPr>
              <a:t>Beslissing DC</a:t>
            </a:r>
          </a:p>
          <a:p>
            <a:pPr marL="1085850" lvl="1" indent="-342900">
              <a:buFont typeface="Courier New" panose="020B0604020202020204" pitchFamily="34" charset="0"/>
              <a:buChar char="o"/>
            </a:pPr>
            <a:r>
              <a:rPr lang="nl-BE" sz="1900" dirty="0">
                <a:latin typeface="SunAntwerpen"/>
                <a:cs typeface="Calibri"/>
              </a:rPr>
              <a:t>6 weken na indiendatum</a:t>
            </a:r>
          </a:p>
          <a:p>
            <a:pPr marL="1085850" lvl="1" indent="-342900">
              <a:buFont typeface="Courier New" panose="020B0604020202020204" pitchFamily="34" charset="0"/>
              <a:buChar char="o"/>
            </a:pPr>
            <a:endParaRPr lang="nl-BE" sz="1900" dirty="0">
              <a:latin typeface="SunAntwerpen"/>
              <a:cs typeface="Calibri"/>
            </a:endParaRPr>
          </a:p>
          <a:p>
            <a:pPr marL="342900" indent="-342900">
              <a:buFont typeface="Arial" panose="020B0604020202020204" pitchFamily="34" charset="0"/>
              <a:buChar char="•"/>
            </a:pPr>
            <a:r>
              <a:rPr lang="nl-BE" sz="1900" b="1" dirty="0">
                <a:latin typeface="SunAntwerpen"/>
                <a:ea typeface="+mn-ea"/>
                <a:cs typeface="Calibri"/>
              </a:rPr>
              <a:t>Betaling</a:t>
            </a:r>
          </a:p>
          <a:p>
            <a:pPr marL="1085850" lvl="1" indent="-342900">
              <a:buFont typeface="Courier New" panose="020B0604020202020204" pitchFamily="34" charset="0"/>
              <a:buChar char="o"/>
            </a:pPr>
            <a:r>
              <a:rPr lang="nl-BE" sz="1900" dirty="0">
                <a:latin typeface="SunAntwerpen"/>
                <a:cs typeface="Calibri"/>
              </a:rPr>
              <a:t>Voorschot 50% mogelijk</a:t>
            </a:r>
          </a:p>
          <a:p>
            <a:pPr marL="1085850" lvl="1" indent="-342900">
              <a:buFont typeface="Courier New" panose="020B0604020202020204" pitchFamily="34" charset="0"/>
              <a:buChar char="o"/>
            </a:pPr>
            <a:endParaRPr lang="nl-BE" sz="1900" dirty="0">
              <a:latin typeface="SunAntwerpen"/>
              <a:cs typeface="Calibri"/>
            </a:endParaRPr>
          </a:p>
          <a:p>
            <a:pPr marL="342900" indent="-342900">
              <a:buFont typeface="Arial" panose="020B0604020202020204" pitchFamily="34" charset="0"/>
              <a:buChar char="•"/>
            </a:pPr>
            <a:r>
              <a:rPr lang="nl-BE" sz="1900" b="1" dirty="0">
                <a:latin typeface="SunAntwerpen"/>
                <a:ea typeface="+mn-ea"/>
                <a:cs typeface="Calibri"/>
              </a:rPr>
              <a:t>Bewijs</a:t>
            </a:r>
          </a:p>
          <a:p>
            <a:pPr marL="1085850" lvl="1" indent="-342900">
              <a:buFont typeface="Courier New" panose="020B0604020202020204" pitchFamily="34" charset="0"/>
              <a:buChar char="o"/>
            </a:pPr>
            <a:r>
              <a:rPr lang="nl-BE" sz="1900" dirty="0">
                <a:latin typeface="SunAntwerpen"/>
                <a:cs typeface="Calibri"/>
              </a:rPr>
              <a:t>Tot 500 euro: bewijs via foto's</a:t>
            </a:r>
          </a:p>
          <a:p>
            <a:pPr marL="1085850" lvl="1" indent="-342900">
              <a:buFont typeface="Courier New" panose="020B0604020202020204" pitchFamily="34" charset="0"/>
              <a:buChar char="o"/>
            </a:pPr>
            <a:r>
              <a:rPr lang="nl-BE" sz="1900" dirty="0">
                <a:latin typeface="SunAntwerpen"/>
                <a:cs typeface="Calibri"/>
              </a:rPr>
              <a:t>Vanaf 500 euro: </a:t>
            </a:r>
            <a:r>
              <a:rPr lang="nl-BE" sz="1900" dirty="0" err="1">
                <a:latin typeface="SunAntwerpen"/>
                <a:cs typeface="Calibri"/>
              </a:rPr>
              <a:t>stavingsstukken</a:t>
            </a:r>
            <a:r>
              <a:rPr lang="nl-BE" sz="1900" dirty="0">
                <a:latin typeface="SunAntwerpen"/>
                <a:cs typeface="Calibri"/>
              </a:rPr>
              <a:t> van de kosten</a:t>
            </a:r>
          </a:p>
          <a:p>
            <a:pPr marL="342900" indent="-342900">
              <a:buFont typeface="Arial" panose="020B0604020202020204" pitchFamily="34" charset="0"/>
              <a:buChar char="•"/>
            </a:pPr>
            <a:endParaRPr lang="nl-BE" dirty="0"/>
          </a:p>
          <a:p>
            <a:endParaRPr lang="nl-BE" dirty="0"/>
          </a:p>
          <a:p>
            <a:endParaRPr lang="nl-BE" dirty="0"/>
          </a:p>
        </p:txBody>
      </p:sp>
    </p:spTree>
    <p:extLst>
      <p:ext uri="{BB962C8B-B14F-4D97-AF65-F5344CB8AC3E}">
        <p14:creationId xmlns:p14="http://schemas.microsoft.com/office/powerpoint/2010/main" val="301738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D40C-3CD4-D5DC-AE3D-99565B45857C}"/>
              </a:ext>
            </a:extLst>
          </p:cNvPr>
          <p:cNvSpPr>
            <a:spLocks noGrp="1"/>
          </p:cNvSpPr>
          <p:nvPr>
            <p:ph type="ctrTitle"/>
          </p:nvPr>
        </p:nvSpPr>
        <p:spPr/>
        <p:txBody>
          <a:bodyPr/>
          <a:lstStyle/>
          <a:p>
            <a:r>
              <a:rPr lang="en-US" dirty="0" err="1">
                <a:latin typeface="Antwerpen"/>
              </a:rPr>
              <a:t>Projecttoelagen</a:t>
            </a:r>
            <a:r>
              <a:rPr lang="en-US" dirty="0">
                <a:latin typeface="Antwerpen"/>
              </a:rPr>
              <a:t> - </a:t>
            </a:r>
            <a:r>
              <a:rPr lang="en-US" dirty="0" err="1">
                <a:latin typeface="Antwerpen"/>
              </a:rPr>
              <a:t>kosten</a:t>
            </a:r>
            <a:endParaRPr lang="en-US" dirty="0" err="1"/>
          </a:p>
        </p:txBody>
      </p:sp>
      <p:sp>
        <p:nvSpPr>
          <p:cNvPr id="3" name="Text Placeholder 2">
            <a:extLst>
              <a:ext uri="{FF2B5EF4-FFF2-40B4-BE49-F238E27FC236}">
                <a16:creationId xmlns:a16="http://schemas.microsoft.com/office/drawing/2014/main" id="{B60F1491-5779-6F7C-F2FD-053480218F4B}"/>
              </a:ext>
            </a:extLst>
          </p:cNvPr>
          <p:cNvSpPr>
            <a:spLocks noGrp="1"/>
          </p:cNvSpPr>
          <p:nvPr>
            <p:ph type="body" sz="quarter" idx="11"/>
          </p:nvPr>
        </p:nvSpPr>
        <p:spPr>
          <a:xfrm>
            <a:off x="1139870" y="1643505"/>
            <a:ext cx="6862334" cy="4929233"/>
          </a:xfrm>
        </p:spPr>
        <p:txBody>
          <a:bodyPr vert="horz" lIns="0" tIns="0" rIns="0" bIns="0" rtlCol="0" anchor="t">
            <a:normAutofit/>
          </a:bodyPr>
          <a:lstStyle/>
          <a:p>
            <a:pPr>
              <a:lnSpc>
                <a:spcPct val="100000"/>
              </a:lnSpc>
            </a:pPr>
            <a:r>
              <a:rPr lang="nl-NL" sz="1900" b="1" dirty="0">
                <a:latin typeface="SunAntwerpen"/>
              </a:rPr>
              <a:t>Niet toegelaten kosten</a:t>
            </a:r>
            <a:endParaRPr lang="en-US" sz="1900" dirty="0">
              <a:latin typeface="SunAntwerpen"/>
            </a:endParaRPr>
          </a:p>
          <a:p>
            <a:pPr>
              <a:lnSpc>
                <a:spcPct val="100000"/>
              </a:lnSpc>
            </a:pPr>
            <a:endParaRPr lang="nl-NL" sz="1900" b="1" dirty="0">
              <a:latin typeface="SunAntwerpen"/>
            </a:endParaRPr>
          </a:p>
          <a:p>
            <a:pPr marL="285750" indent="-342900">
              <a:buFont typeface="Arial,Sans-Serif"/>
              <a:buChar char="•"/>
            </a:pPr>
            <a:r>
              <a:rPr lang="nl-NL" sz="1900" dirty="0">
                <a:latin typeface="SunAntwerpen"/>
              </a:rPr>
              <a:t>Financiële vergoeding (loon) van personen die d.m.v. een arbeidsovereenkomst verbonden zijn aan de vereniging of organisatie.</a:t>
            </a:r>
            <a:endParaRPr lang="en-US" sz="1900" dirty="0">
              <a:latin typeface="SunAntwerpen"/>
            </a:endParaRPr>
          </a:p>
          <a:p>
            <a:pPr marL="285750" indent="-342900">
              <a:buFont typeface="Arial,Sans-Serif"/>
              <a:buChar char="•"/>
            </a:pPr>
            <a:r>
              <a:rPr lang="nl-NL" sz="1900" dirty="0">
                <a:latin typeface="SunAntwerpen"/>
              </a:rPr>
              <a:t>Eten en drank wanneer dit geen wezenlijk onderdeel is van het project en niet wordt aangewend voor een kansarm publiek</a:t>
            </a:r>
            <a:endParaRPr lang="en-US" sz="1900" dirty="0">
              <a:latin typeface="SunAntwerpen"/>
            </a:endParaRPr>
          </a:p>
          <a:p>
            <a:pPr marL="285750" indent="-342900">
              <a:buFont typeface="Arial,Sans-Serif"/>
              <a:buChar char="•"/>
            </a:pPr>
            <a:r>
              <a:rPr lang="nl-NL" sz="1900" dirty="0">
                <a:latin typeface="SunAntwerpen"/>
              </a:rPr>
              <a:t>Kosten voor wegwerpmateriaal</a:t>
            </a:r>
            <a:endParaRPr lang="en-US" sz="1900">
              <a:latin typeface="SunAntwerpen"/>
            </a:endParaRPr>
          </a:p>
          <a:p>
            <a:pPr marL="285750" indent="-342900">
              <a:buFont typeface="Arial,Sans-Serif"/>
              <a:buChar char="•"/>
            </a:pPr>
            <a:r>
              <a:rPr lang="nl-NL" sz="1900" dirty="0">
                <a:latin typeface="SunAntwerpen"/>
              </a:rPr>
              <a:t>Boetes</a:t>
            </a:r>
          </a:p>
          <a:p>
            <a:pPr marL="285750" indent="-342900">
              <a:buFont typeface="Arial,Sans-Serif"/>
              <a:buChar char="•"/>
            </a:pPr>
            <a:r>
              <a:rPr lang="nl-NL" sz="1900" dirty="0">
                <a:latin typeface="SunAntwerpen"/>
              </a:rPr>
              <a:t>Brandstof</a:t>
            </a:r>
          </a:p>
          <a:p>
            <a:pPr marL="285750" indent="-342900">
              <a:buFont typeface="Arial,Sans-Serif"/>
              <a:buChar char="•"/>
            </a:pPr>
            <a:r>
              <a:rPr lang="nl-NL" sz="1900" dirty="0">
                <a:latin typeface="SunAntwerpen"/>
              </a:rPr>
              <a:t>Gerechtelijke kosten</a:t>
            </a:r>
            <a:endParaRPr lang="en-US" sz="1900">
              <a:latin typeface="SunAntwerpen"/>
            </a:endParaRPr>
          </a:p>
        </p:txBody>
      </p:sp>
    </p:spTree>
    <p:extLst>
      <p:ext uri="{BB962C8B-B14F-4D97-AF65-F5344CB8AC3E}">
        <p14:creationId xmlns:p14="http://schemas.microsoft.com/office/powerpoint/2010/main" val="3018194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Projecttoelagen - kosten</a:t>
            </a:r>
            <a:endParaRPr lang="nl-BE" dirty="0"/>
          </a:p>
        </p:txBody>
      </p:sp>
      <p:sp>
        <p:nvSpPr>
          <p:cNvPr id="3" name="Tijdelijke aanduiding voor tekst 2"/>
          <p:cNvSpPr>
            <a:spLocks noGrp="1"/>
          </p:cNvSpPr>
          <p:nvPr>
            <p:ph type="body" sz="quarter" idx="11"/>
          </p:nvPr>
        </p:nvSpPr>
        <p:spPr>
          <a:xfrm>
            <a:off x="1039017" y="1654711"/>
            <a:ext cx="7467451" cy="5119732"/>
          </a:xfrm>
        </p:spPr>
        <p:txBody>
          <a:bodyPr vert="horz" lIns="0" tIns="0" rIns="0" bIns="0" rtlCol="0" anchor="t">
            <a:normAutofit lnSpcReduction="10000"/>
          </a:bodyPr>
          <a:lstStyle/>
          <a:p>
            <a:pPr indent="-342900">
              <a:lnSpc>
                <a:spcPct val="100000"/>
              </a:lnSpc>
            </a:pPr>
            <a:r>
              <a:rPr lang="nl-NL" b="1" dirty="0">
                <a:latin typeface="SunAntwerpen"/>
                <a:ea typeface="+mn-ea"/>
                <a:cs typeface="Calibri"/>
              </a:rPr>
              <a:t>Toegelaten kosten</a:t>
            </a:r>
          </a:p>
          <a:p>
            <a:pPr indent="-342900">
              <a:lnSpc>
                <a:spcPct val="100000"/>
              </a:lnSpc>
            </a:pPr>
            <a:endParaRPr lang="nl-NL" sz="2200" b="1" dirty="0">
              <a:latin typeface="SunAntwerpen"/>
              <a:cs typeface="Calibri"/>
            </a:endParaRPr>
          </a:p>
          <a:p>
            <a:pPr marL="342900" indent="-342900">
              <a:lnSpc>
                <a:spcPct val="100000"/>
              </a:lnSpc>
              <a:buChar char="•"/>
            </a:pPr>
            <a:r>
              <a:rPr lang="nl-NL" sz="1900" dirty="0">
                <a:latin typeface="SunAntwerpen"/>
                <a:cs typeface="Calibri"/>
              </a:rPr>
              <a:t>Aankoop of huur van materiaal </a:t>
            </a:r>
            <a:endParaRPr lang="nl-NL" sz="1900">
              <a:cs typeface="Calibri"/>
            </a:endParaRPr>
          </a:p>
          <a:p>
            <a:pPr marL="342900" indent="-342900">
              <a:lnSpc>
                <a:spcPct val="100000"/>
              </a:lnSpc>
              <a:buChar char="•"/>
            </a:pPr>
            <a:r>
              <a:rPr lang="nl-NL" sz="1900" dirty="0">
                <a:latin typeface="SunAntwerpen"/>
                <a:cs typeface="Calibri"/>
              </a:rPr>
              <a:t>Huur zaal of locatie</a:t>
            </a:r>
            <a:endParaRPr lang="nl-NL" sz="1900">
              <a:cs typeface="Calibri"/>
            </a:endParaRPr>
          </a:p>
          <a:p>
            <a:pPr marL="342900" indent="-342900">
              <a:lnSpc>
                <a:spcPct val="100000"/>
              </a:lnSpc>
              <a:buChar char="•"/>
            </a:pPr>
            <a:r>
              <a:rPr lang="nl-NL" sz="1900" dirty="0">
                <a:latin typeface="SunAntwerpen"/>
                <a:cs typeface="Calibri"/>
              </a:rPr>
              <a:t>Vergoeding van medewerkers (vrijwilligersvergoedingen, kleine vergoedingsregeling, vergoeding voor spreker, workshopgever, ...)</a:t>
            </a:r>
            <a:endParaRPr lang="nl-NL" sz="1900" dirty="0">
              <a:cs typeface="Calibri"/>
            </a:endParaRPr>
          </a:p>
          <a:p>
            <a:pPr marL="342900" indent="-342900">
              <a:lnSpc>
                <a:spcPct val="100000"/>
              </a:lnSpc>
              <a:buChar char="•"/>
            </a:pPr>
            <a:r>
              <a:rPr lang="nl-NL" sz="1900" dirty="0">
                <a:latin typeface="SunAntwerpen"/>
                <a:cs typeface="Calibri"/>
              </a:rPr>
              <a:t>Eten en drank, maar enkel wanneer dit een wezenlijk onderdeel van het project is, bv. kookworkshops met een kansarm publiek</a:t>
            </a:r>
            <a:endParaRPr lang="nl-NL" sz="1900">
              <a:cs typeface="Calibri"/>
            </a:endParaRPr>
          </a:p>
          <a:p>
            <a:pPr marL="342900" indent="-342900">
              <a:lnSpc>
                <a:spcPct val="100000"/>
              </a:lnSpc>
              <a:buChar char="•"/>
            </a:pPr>
            <a:r>
              <a:rPr lang="nl-NL" sz="1900" dirty="0">
                <a:latin typeface="SunAntwerpen"/>
                <a:cs typeface="Calibri"/>
              </a:rPr>
              <a:t>Buurtverenigingen mogen jaarlijks maximaal 50 euro beheerkosten verbonden aan de bankrekening indienen. De bankrekening staat op naam van de feitelijke vereniging</a:t>
            </a:r>
            <a:endParaRPr lang="nl-NL" sz="1900" dirty="0">
              <a:cs typeface="Calibri"/>
            </a:endParaRPr>
          </a:p>
          <a:p>
            <a:pPr marL="1028700" lvl="1" indent="-342900">
              <a:lnSpc>
                <a:spcPct val="100000"/>
              </a:lnSpc>
              <a:buFont typeface="Arial" panose="020B0604020202020204" pitchFamily="34" charset="0"/>
              <a:buChar char="•"/>
            </a:pPr>
            <a:endParaRPr lang="nl-NL" sz="2200" dirty="0">
              <a:latin typeface="SunAntwerpen"/>
              <a:cs typeface="Calibri"/>
            </a:endParaRPr>
          </a:p>
          <a:p>
            <a:pPr>
              <a:lnSpc>
                <a:spcPct val="100000"/>
              </a:lnSpc>
            </a:pPr>
            <a:br>
              <a:rPr lang="nl-NL" sz="2200" dirty="0">
                <a:latin typeface="SunAntwerpen"/>
                <a:cs typeface="Calibri"/>
              </a:rPr>
            </a:br>
            <a:endParaRPr lang="nl-NL" sz="2200">
              <a:cs typeface="Calibri"/>
            </a:endParaRPr>
          </a:p>
          <a:p>
            <a:endParaRPr lang="nl-NL" sz="2200" dirty="0">
              <a:latin typeface="SunAntwerpen"/>
              <a:ea typeface="+mn-ea"/>
              <a:cs typeface="Calibri"/>
            </a:endParaRPr>
          </a:p>
          <a:p>
            <a:endParaRPr lang="nl-NL" dirty="0"/>
          </a:p>
          <a:p>
            <a:endParaRPr lang="nl-BE" dirty="0"/>
          </a:p>
        </p:txBody>
      </p:sp>
    </p:spTree>
    <p:extLst>
      <p:ext uri="{BB962C8B-B14F-4D97-AF65-F5344CB8AC3E}">
        <p14:creationId xmlns:p14="http://schemas.microsoft.com/office/powerpoint/2010/main" val="229052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284B-516F-32D4-6016-A54DCBCBCFF8}"/>
              </a:ext>
            </a:extLst>
          </p:cNvPr>
          <p:cNvSpPr>
            <a:spLocks noGrp="1"/>
          </p:cNvSpPr>
          <p:nvPr>
            <p:ph type="ctrTitle"/>
          </p:nvPr>
        </p:nvSpPr>
        <p:spPr/>
        <p:txBody>
          <a:bodyPr/>
          <a:lstStyle/>
          <a:p>
            <a:r>
              <a:rPr lang="en-US" dirty="0" err="1">
                <a:latin typeface="Antwerpen"/>
              </a:rPr>
              <a:t>Straatmakers</a:t>
            </a:r>
            <a:r>
              <a:rPr lang="en-US" dirty="0">
                <a:latin typeface="Antwerpen"/>
              </a:rPr>
              <a:t> - </a:t>
            </a:r>
            <a:r>
              <a:rPr lang="en-US" dirty="0" err="1">
                <a:latin typeface="Antwerpen"/>
              </a:rPr>
              <a:t>Straatfeest</a:t>
            </a:r>
            <a:endParaRPr lang="en-US" dirty="0" err="1"/>
          </a:p>
        </p:txBody>
      </p:sp>
      <p:pic>
        <p:nvPicPr>
          <p:cNvPr id="4" name="Picture 3">
            <a:extLst>
              <a:ext uri="{FF2B5EF4-FFF2-40B4-BE49-F238E27FC236}">
                <a16:creationId xmlns:a16="http://schemas.microsoft.com/office/drawing/2014/main" id="{EC48DE32-9B1F-C44D-D34C-8E11EF1DAED3}"/>
              </a:ext>
            </a:extLst>
          </p:cNvPr>
          <p:cNvPicPr>
            <a:picLocks noChangeAspect="1"/>
          </p:cNvPicPr>
          <p:nvPr/>
        </p:nvPicPr>
        <p:blipFill>
          <a:blip r:embed="rId2"/>
          <a:stretch>
            <a:fillRect/>
          </a:stretch>
        </p:blipFill>
        <p:spPr>
          <a:xfrm>
            <a:off x="97732" y="1617272"/>
            <a:ext cx="3134478" cy="2085349"/>
          </a:xfrm>
          <a:prstGeom prst="rect">
            <a:avLst/>
          </a:prstGeom>
        </p:spPr>
      </p:pic>
      <p:pic>
        <p:nvPicPr>
          <p:cNvPr id="5" name="Picture 4">
            <a:extLst>
              <a:ext uri="{FF2B5EF4-FFF2-40B4-BE49-F238E27FC236}">
                <a16:creationId xmlns:a16="http://schemas.microsoft.com/office/drawing/2014/main" id="{D9F7651F-13B1-65DA-9E75-AAA82DAC87E7}"/>
              </a:ext>
            </a:extLst>
          </p:cNvPr>
          <p:cNvPicPr>
            <a:picLocks noChangeAspect="1"/>
          </p:cNvPicPr>
          <p:nvPr/>
        </p:nvPicPr>
        <p:blipFill>
          <a:blip r:embed="rId3"/>
          <a:stretch>
            <a:fillRect/>
          </a:stretch>
        </p:blipFill>
        <p:spPr>
          <a:xfrm>
            <a:off x="3281923" y="1617321"/>
            <a:ext cx="3052673" cy="2089852"/>
          </a:xfrm>
          <a:prstGeom prst="rect">
            <a:avLst/>
          </a:prstGeom>
        </p:spPr>
      </p:pic>
      <p:pic>
        <p:nvPicPr>
          <p:cNvPr id="6" name="Picture 5">
            <a:extLst>
              <a:ext uri="{FF2B5EF4-FFF2-40B4-BE49-F238E27FC236}">
                <a16:creationId xmlns:a16="http://schemas.microsoft.com/office/drawing/2014/main" id="{456F92D1-0444-64CC-A880-8CEA8FA1B22F}"/>
              </a:ext>
            </a:extLst>
          </p:cNvPr>
          <p:cNvPicPr>
            <a:picLocks noChangeAspect="1"/>
          </p:cNvPicPr>
          <p:nvPr/>
        </p:nvPicPr>
        <p:blipFill>
          <a:blip r:embed="rId4"/>
          <a:stretch>
            <a:fillRect/>
          </a:stretch>
        </p:blipFill>
        <p:spPr>
          <a:xfrm>
            <a:off x="6386208" y="1617223"/>
            <a:ext cx="2655652" cy="2086584"/>
          </a:xfrm>
          <a:prstGeom prst="rect">
            <a:avLst/>
          </a:prstGeom>
        </p:spPr>
      </p:pic>
      <p:graphicFrame>
        <p:nvGraphicFramePr>
          <p:cNvPr id="8" name="Table 7">
            <a:extLst>
              <a:ext uri="{FF2B5EF4-FFF2-40B4-BE49-F238E27FC236}">
                <a16:creationId xmlns:a16="http://schemas.microsoft.com/office/drawing/2014/main" id="{4DB9ECBA-B4AA-449F-7910-7FEA988658C1}"/>
              </a:ext>
            </a:extLst>
          </p:cNvPr>
          <p:cNvGraphicFramePr>
            <a:graphicFrameLocks noGrp="1"/>
          </p:cNvGraphicFramePr>
          <p:nvPr>
            <p:extLst>
              <p:ext uri="{D42A27DB-BD31-4B8C-83A1-F6EECF244321}">
                <p14:modId xmlns:p14="http://schemas.microsoft.com/office/powerpoint/2010/main" val="577275797"/>
              </p:ext>
            </p:extLst>
          </p:nvPr>
        </p:nvGraphicFramePr>
        <p:xfrm>
          <a:off x="496110" y="3988340"/>
          <a:ext cx="7985111" cy="2264618"/>
        </p:xfrm>
        <a:graphic>
          <a:graphicData uri="http://schemas.openxmlformats.org/drawingml/2006/table">
            <a:tbl>
              <a:tblPr firstRow="1" firstCol="1" bandRow="1">
                <a:tableStyleId>{5C22544A-7EE6-4342-B048-85BDC9FD1C3A}</a:tableStyleId>
              </a:tblPr>
              <a:tblGrid>
                <a:gridCol w="969140">
                  <a:extLst>
                    <a:ext uri="{9D8B030D-6E8A-4147-A177-3AD203B41FA5}">
                      <a16:colId xmlns:a16="http://schemas.microsoft.com/office/drawing/2014/main" val="2823352212"/>
                    </a:ext>
                  </a:extLst>
                </a:gridCol>
                <a:gridCol w="2329984">
                  <a:extLst>
                    <a:ext uri="{9D8B030D-6E8A-4147-A177-3AD203B41FA5}">
                      <a16:colId xmlns:a16="http://schemas.microsoft.com/office/drawing/2014/main" val="210830608"/>
                    </a:ext>
                  </a:extLst>
                </a:gridCol>
                <a:gridCol w="2635687">
                  <a:extLst>
                    <a:ext uri="{9D8B030D-6E8A-4147-A177-3AD203B41FA5}">
                      <a16:colId xmlns:a16="http://schemas.microsoft.com/office/drawing/2014/main" val="3064320852"/>
                    </a:ext>
                  </a:extLst>
                </a:gridCol>
                <a:gridCol w="823878">
                  <a:extLst>
                    <a:ext uri="{9D8B030D-6E8A-4147-A177-3AD203B41FA5}">
                      <a16:colId xmlns:a16="http://schemas.microsoft.com/office/drawing/2014/main" val="224210036"/>
                    </a:ext>
                  </a:extLst>
                </a:gridCol>
                <a:gridCol w="1226422">
                  <a:extLst>
                    <a:ext uri="{9D8B030D-6E8A-4147-A177-3AD203B41FA5}">
                      <a16:colId xmlns:a16="http://schemas.microsoft.com/office/drawing/2014/main" val="2532268781"/>
                    </a:ext>
                  </a:extLst>
                </a:gridCol>
              </a:tblGrid>
              <a:tr h="760041">
                <a:tc>
                  <a:txBody>
                    <a:bodyPr/>
                    <a:lstStyle/>
                    <a:p>
                      <a:pPr algn="ctr"/>
                      <a:r>
                        <a:rPr lang="nl-NL" sz="1800" b="1" dirty="0">
                          <a:solidFill>
                            <a:srgbClr val="1F3864"/>
                          </a:solidFill>
                          <a:effectLst/>
                          <a:latin typeface="Calibri"/>
                          <a:ea typeface="Calibri" panose="020F0502020204030204" pitchFamily="34" charset="0"/>
                        </a:rPr>
                        <a:t>2019</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a:r>
                        <a:rPr lang="nl-NL" sz="1800" b="1" dirty="0">
                          <a:solidFill>
                            <a:srgbClr val="1F3864"/>
                          </a:solidFill>
                          <a:effectLst/>
                          <a:latin typeface="Calibri"/>
                          <a:ea typeface="Calibri" panose="020F0502020204030204" pitchFamily="34" charset="0"/>
                        </a:rPr>
                        <a:t>2020</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a:r>
                        <a:rPr lang="nl-NL" sz="1800" b="1" dirty="0">
                          <a:solidFill>
                            <a:srgbClr val="1F3864"/>
                          </a:solidFill>
                          <a:effectLst/>
                          <a:latin typeface="Calibri"/>
                          <a:ea typeface="Calibri" panose="020F0502020204030204" pitchFamily="34" charset="0"/>
                        </a:rPr>
                        <a:t>2021</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a:r>
                        <a:rPr lang="nl-NL" sz="1800" b="1" dirty="0">
                          <a:solidFill>
                            <a:srgbClr val="1F3864"/>
                          </a:solidFill>
                          <a:effectLst/>
                          <a:latin typeface="Calibri"/>
                          <a:ea typeface="Calibri" panose="020F0502020204030204" pitchFamily="34" charset="0"/>
                        </a:rPr>
                        <a:t>2022</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a:r>
                        <a:rPr lang="nl-NL" sz="1800" b="1" dirty="0">
                          <a:solidFill>
                            <a:srgbClr val="1F3864"/>
                          </a:solidFill>
                          <a:effectLst/>
                          <a:latin typeface="Calibri"/>
                          <a:ea typeface="Calibri" panose="020F0502020204030204" pitchFamily="34" charset="0"/>
                        </a:rPr>
                        <a:t>2023</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091573360"/>
                  </a:ext>
                </a:extLst>
              </a:tr>
              <a:tr h="1504577">
                <a:tc>
                  <a:txBody>
                    <a:bodyPr/>
                    <a:lstStyle/>
                    <a:p>
                      <a:pPr algn="ctr"/>
                      <a:r>
                        <a:rPr lang="nl-NL" sz="1800" dirty="0">
                          <a:solidFill>
                            <a:srgbClr val="1F3864"/>
                          </a:solidFill>
                          <a:effectLst/>
                          <a:latin typeface="Calibri"/>
                          <a:ea typeface="Calibri" panose="020F0502020204030204" pitchFamily="34" charset="0"/>
                        </a:rPr>
                        <a:t>80</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5EA"/>
                    </a:solidFill>
                  </a:tcPr>
                </a:tc>
                <a:tc>
                  <a:txBody>
                    <a:bodyPr/>
                    <a:lstStyle/>
                    <a:p>
                      <a:pPr algn="ctr"/>
                      <a:r>
                        <a:rPr lang="nl-NL" sz="1800" dirty="0">
                          <a:solidFill>
                            <a:srgbClr val="1F3864"/>
                          </a:solidFill>
                          <a:effectLst/>
                          <a:latin typeface="Calibri"/>
                          <a:ea typeface="Calibri" panose="020F0502020204030204" pitchFamily="34" charset="0"/>
                        </a:rPr>
                        <a:t>75 aangevraagd, </a:t>
                      </a:r>
                      <a:r>
                        <a:rPr lang="nl-NL" sz="1800" b="1" dirty="0">
                          <a:solidFill>
                            <a:srgbClr val="1F3864"/>
                          </a:solidFill>
                          <a:effectLst/>
                          <a:latin typeface="Calibri"/>
                          <a:ea typeface="Calibri" panose="020F0502020204030204" pitchFamily="34" charset="0"/>
                        </a:rPr>
                        <a:t>27</a:t>
                      </a:r>
                      <a:r>
                        <a:rPr lang="nl-NL" sz="1800" dirty="0">
                          <a:solidFill>
                            <a:srgbClr val="1F3864"/>
                          </a:solidFill>
                          <a:effectLst/>
                          <a:latin typeface="Calibri"/>
                          <a:ea typeface="Calibri" panose="020F0502020204030204" pitchFamily="34" charset="0"/>
                        </a:rPr>
                        <a:t> uiteindelijk doorgegaan vanwege covid</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5EA"/>
                    </a:solidFill>
                  </a:tcPr>
                </a:tc>
                <a:tc>
                  <a:txBody>
                    <a:bodyPr/>
                    <a:lstStyle/>
                    <a:p>
                      <a:pPr algn="ctr"/>
                      <a:r>
                        <a:rPr lang="nl-NL" sz="1800" dirty="0">
                          <a:solidFill>
                            <a:srgbClr val="1F3864"/>
                          </a:solidFill>
                          <a:effectLst/>
                          <a:latin typeface="Calibri"/>
                          <a:ea typeface="Calibri" panose="020F0502020204030204" pitchFamily="34" charset="0"/>
                        </a:rPr>
                        <a:t>65 aangevraagd, </a:t>
                      </a:r>
                      <a:r>
                        <a:rPr lang="nl-NL" sz="1800" b="1" dirty="0">
                          <a:solidFill>
                            <a:srgbClr val="1F3864"/>
                          </a:solidFill>
                          <a:effectLst/>
                          <a:latin typeface="Calibri"/>
                          <a:ea typeface="Calibri" panose="020F0502020204030204" pitchFamily="34" charset="0"/>
                        </a:rPr>
                        <a:t>34</a:t>
                      </a:r>
                      <a:r>
                        <a:rPr lang="nl-NL" sz="1800" dirty="0">
                          <a:solidFill>
                            <a:srgbClr val="1F3864"/>
                          </a:solidFill>
                          <a:effectLst/>
                          <a:latin typeface="Calibri"/>
                          <a:ea typeface="Calibri" panose="020F0502020204030204" pitchFamily="34" charset="0"/>
                        </a:rPr>
                        <a:t> uiteindelijk doorgegaan vanwege covid</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5EA"/>
                    </a:solidFill>
                  </a:tcPr>
                </a:tc>
                <a:tc>
                  <a:txBody>
                    <a:bodyPr/>
                    <a:lstStyle/>
                    <a:p>
                      <a:pPr algn="ctr"/>
                      <a:r>
                        <a:rPr lang="nl-NL" sz="1800" dirty="0">
                          <a:solidFill>
                            <a:srgbClr val="1F3864"/>
                          </a:solidFill>
                          <a:effectLst/>
                          <a:latin typeface="Calibri"/>
                          <a:ea typeface="Calibri" panose="020F0502020204030204" pitchFamily="34" charset="0"/>
                        </a:rPr>
                        <a:t>48</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5EA"/>
                    </a:solidFill>
                  </a:tcPr>
                </a:tc>
                <a:tc>
                  <a:txBody>
                    <a:bodyPr/>
                    <a:lstStyle/>
                    <a:p>
                      <a:pPr algn="ctr"/>
                      <a:r>
                        <a:rPr lang="nl-NL" sz="1800" dirty="0">
                          <a:solidFill>
                            <a:srgbClr val="1F3864"/>
                          </a:solidFill>
                          <a:effectLst/>
                          <a:latin typeface="Calibri"/>
                          <a:ea typeface="Calibri" panose="020F0502020204030204" pitchFamily="34" charset="0"/>
                        </a:rPr>
                        <a:t>94 (tem5/10)</a:t>
                      </a:r>
                      <a:endParaRPr lang="nl-NL" sz="1800">
                        <a:effectLst/>
                        <a:latin typeface="Calibri"/>
                        <a:ea typeface="Calibri" panose="020F050202020403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D5EA"/>
                    </a:solidFill>
                  </a:tcPr>
                </a:tc>
                <a:extLst>
                  <a:ext uri="{0D108BD9-81ED-4DB2-BD59-A6C34878D82A}">
                    <a16:rowId xmlns:a16="http://schemas.microsoft.com/office/drawing/2014/main" val="1482365841"/>
                  </a:ext>
                </a:extLst>
              </a:tr>
            </a:tbl>
          </a:graphicData>
        </a:graphic>
      </p:graphicFrame>
    </p:spTree>
    <p:extLst>
      <p:ext uri="{BB962C8B-B14F-4D97-AF65-F5344CB8AC3E}">
        <p14:creationId xmlns:p14="http://schemas.microsoft.com/office/powerpoint/2010/main" val="2043676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Straatmakers - Straatfeest </a:t>
            </a:r>
          </a:p>
        </p:txBody>
      </p:sp>
      <p:sp>
        <p:nvSpPr>
          <p:cNvPr id="3" name="Tijdelijke aanduiding voor tekst 2"/>
          <p:cNvSpPr>
            <a:spLocks noGrp="1"/>
          </p:cNvSpPr>
          <p:nvPr>
            <p:ph type="body" sz="quarter" idx="11"/>
          </p:nvPr>
        </p:nvSpPr>
        <p:spPr>
          <a:xfrm>
            <a:off x="1131145" y="1713477"/>
            <a:ext cx="6871059" cy="4859261"/>
          </a:xfrm>
        </p:spPr>
        <p:txBody>
          <a:bodyPr vert="horz" lIns="0" tIns="0" rIns="0" bIns="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nl-BE" b="1" i="0" u="none" strike="noStrike" kern="1200" cap="none" spc="0" normalizeH="0" baseline="0" noProof="0" dirty="0">
                <a:ln>
                  <a:noFill/>
                </a:ln>
                <a:solidFill>
                  <a:srgbClr val="000000"/>
                </a:solidFill>
                <a:effectLst/>
                <a:uLnTx/>
                <a:uFillTx/>
                <a:latin typeface="SunAntwerpen"/>
              </a:rPr>
              <a:t>Wat</a:t>
            </a:r>
            <a:endParaRPr lang="en-US"/>
          </a:p>
          <a:p>
            <a:pPr marL="342900" lvl="0" indent="-342900">
              <a:buFont typeface="Arial" panose="05000000000000000000" pitchFamily="2" charset="2"/>
              <a:buChar char="•"/>
            </a:pPr>
            <a:r>
              <a:rPr lang="nl-NL" dirty="0">
                <a:solidFill>
                  <a:srgbClr val="000000"/>
                </a:solidFill>
                <a:latin typeface="SunAntwerpen"/>
              </a:rPr>
              <a:t>Een activiteit die gelijk staat aan een feest waarbij alle bewoners van de straat uitgenodigd worden. </a:t>
            </a:r>
            <a:endParaRPr lang="nl-NL" dirty="0">
              <a:solidFill>
                <a:srgbClr val="000000"/>
              </a:solidFill>
            </a:endParaRPr>
          </a:p>
          <a:p>
            <a:pPr marL="342900" lvl="0" indent="-342900">
              <a:buFont typeface="Arial" panose="05000000000000000000" pitchFamily="2" charset="2"/>
              <a:buChar char="•"/>
            </a:pPr>
            <a:endParaRPr lang="nl-NL" dirty="0">
              <a:solidFill>
                <a:srgbClr val="000000"/>
              </a:solidFill>
            </a:endParaRPr>
          </a:p>
          <a:p>
            <a:pPr>
              <a:defRPr/>
            </a:pPr>
            <a:r>
              <a:rPr lang="nl-NL" b="1" dirty="0">
                <a:solidFill>
                  <a:srgbClr val="000000"/>
                </a:solidFill>
                <a:latin typeface="SunAntwerpen"/>
              </a:rPr>
              <a:t>Ondersteuning</a:t>
            </a:r>
            <a:endParaRPr lang="nl-NL" b="1">
              <a:solidFill>
                <a:srgbClr val="000000"/>
              </a:solidFill>
            </a:endParaRPr>
          </a:p>
          <a:p>
            <a:pPr marL="342900" indent="-342900">
              <a:buFont typeface="Arial" panose="05000000000000000000" pitchFamily="2" charset="2"/>
              <a:buChar char="•"/>
              <a:defRPr/>
            </a:pPr>
            <a:r>
              <a:rPr lang="nl-NL" dirty="0">
                <a:solidFill>
                  <a:srgbClr val="000000"/>
                </a:solidFill>
                <a:latin typeface="SunAntwerpen"/>
              </a:rPr>
              <a:t>Maximaal</a:t>
            </a:r>
            <a:r>
              <a:rPr kumimoji="0" lang="nl-NL" b="0" i="0" u="none" strike="noStrike" kern="1200" cap="none" spc="0" normalizeH="0" baseline="0" noProof="0" dirty="0">
                <a:ln>
                  <a:noFill/>
                </a:ln>
                <a:solidFill>
                  <a:srgbClr val="000000"/>
                </a:solidFill>
                <a:effectLst/>
                <a:uLnTx/>
                <a:uFillTx/>
                <a:latin typeface="SunAntwerpen"/>
              </a:rPr>
              <a:t> </a:t>
            </a:r>
            <a:r>
              <a:rPr lang="nl-NL" b="1" dirty="0">
                <a:solidFill>
                  <a:srgbClr val="000000"/>
                </a:solidFill>
                <a:latin typeface="SunAntwerpen"/>
              </a:rPr>
              <a:t>drie</a:t>
            </a:r>
            <a:r>
              <a:rPr kumimoji="0" lang="nl-NL" b="1" i="0" u="none" strike="noStrike" kern="1200" cap="none" spc="0" normalizeH="0" baseline="0" noProof="0" dirty="0">
                <a:ln>
                  <a:noFill/>
                </a:ln>
                <a:solidFill>
                  <a:srgbClr val="000000"/>
                </a:solidFill>
                <a:effectLst/>
                <a:uLnTx/>
                <a:uFillTx/>
                <a:latin typeface="SunAntwerpen"/>
              </a:rPr>
              <a:t> keer </a:t>
            </a:r>
            <a:r>
              <a:rPr kumimoji="0" lang="nl-NL" b="0" i="0" u="none" strike="noStrike" kern="1200" cap="none" spc="0" normalizeH="0" baseline="0" noProof="0" dirty="0">
                <a:ln>
                  <a:noFill/>
                </a:ln>
                <a:solidFill>
                  <a:srgbClr val="000000"/>
                </a:solidFill>
                <a:effectLst/>
                <a:uLnTx/>
                <a:uFillTx/>
                <a:latin typeface="SunAntwerpen"/>
              </a:rPr>
              <a:t>per jaar een ondersteuning van elk </a:t>
            </a:r>
            <a:r>
              <a:rPr kumimoji="0" lang="nl-NL" b="1" i="0" u="none" strike="noStrike" kern="1200" cap="none" spc="0" normalizeH="0" baseline="0" noProof="0" dirty="0">
                <a:ln>
                  <a:noFill/>
                </a:ln>
                <a:solidFill>
                  <a:srgbClr val="000000"/>
                </a:solidFill>
                <a:effectLst/>
                <a:uLnTx/>
                <a:uFillTx/>
                <a:latin typeface="SunAntwerpen"/>
              </a:rPr>
              <a:t>maximaal </a:t>
            </a:r>
            <a:r>
              <a:rPr lang="nl-NL" b="1" dirty="0">
                <a:solidFill>
                  <a:srgbClr val="000000"/>
                </a:solidFill>
                <a:latin typeface="SunAntwerpen"/>
              </a:rPr>
              <a:t>200 </a:t>
            </a:r>
            <a:r>
              <a:rPr kumimoji="0" lang="nl-NL" b="1" i="0" u="none" strike="noStrike" kern="1200" cap="none" spc="0" normalizeH="0" baseline="0" noProof="0" dirty="0">
                <a:ln>
                  <a:noFill/>
                </a:ln>
                <a:solidFill>
                  <a:srgbClr val="000000"/>
                </a:solidFill>
                <a:effectLst/>
                <a:uLnTx/>
                <a:uFillTx/>
                <a:latin typeface="SunAntwerpen"/>
              </a:rPr>
              <a:t>euro, </a:t>
            </a:r>
            <a:r>
              <a:rPr kumimoji="0" lang="nl-NL" b="0" i="0" u="none" strike="noStrike" kern="1200" cap="none" spc="0" normalizeH="0" baseline="0" noProof="0" dirty="0">
                <a:ln>
                  <a:noFill/>
                </a:ln>
                <a:solidFill>
                  <a:srgbClr val="000000"/>
                </a:solidFill>
                <a:effectLst/>
                <a:uLnTx/>
                <a:uFillTx/>
                <a:latin typeface="SunAntwerpen"/>
              </a:rPr>
              <a:t>per straat(deel) of bewonersgroep.</a:t>
            </a:r>
            <a:r>
              <a:rPr lang="nl-NL" dirty="0">
                <a:solidFill>
                  <a:srgbClr val="000000"/>
                </a:solidFill>
                <a:latin typeface="SunAntwerpen"/>
              </a:rPr>
              <a:t> </a:t>
            </a:r>
            <a:endParaRPr lang="nl-NL" b="0" i="0" u="none" strike="noStrike" kern="1200" cap="none" spc="0" normalizeH="0" baseline="0" noProof="0" dirty="0">
              <a:ln>
                <a:noFill/>
              </a:ln>
              <a:solidFill>
                <a:srgbClr val="000000"/>
              </a:solidFill>
              <a:effectLst/>
              <a:uLnTx/>
              <a:uFillTx/>
            </a:endParaRPr>
          </a:p>
          <a:p>
            <a:pPr marL="342900" indent="-342900">
              <a:buFont typeface="Arial" panose="05000000000000000000" pitchFamily="2" charset="2"/>
              <a:buChar char="•"/>
              <a:defRPr/>
            </a:pPr>
            <a:r>
              <a:rPr lang="nl-NL" dirty="0">
                <a:solidFill>
                  <a:srgbClr val="000000"/>
                </a:solidFill>
                <a:latin typeface="SunAntwerpen"/>
              </a:rPr>
              <a:t>Maximaal </a:t>
            </a:r>
            <a:r>
              <a:rPr lang="nl-NL" b="1" dirty="0">
                <a:solidFill>
                  <a:srgbClr val="000000"/>
                </a:solidFill>
                <a:latin typeface="SunAntwerpen"/>
              </a:rPr>
              <a:t>twee keer</a:t>
            </a:r>
            <a:r>
              <a:rPr lang="nl-NL" dirty="0">
                <a:solidFill>
                  <a:srgbClr val="000000"/>
                </a:solidFill>
                <a:latin typeface="SunAntwerpen"/>
              </a:rPr>
              <a:t> per jaar</a:t>
            </a:r>
            <a:r>
              <a:rPr kumimoji="0" lang="nl-NL" b="0" i="0" u="none" strike="noStrike" kern="1200" cap="none" spc="0" normalizeH="0" baseline="0" noProof="0" dirty="0">
                <a:ln>
                  <a:noFill/>
                </a:ln>
                <a:solidFill>
                  <a:srgbClr val="000000"/>
                </a:solidFill>
                <a:effectLst/>
                <a:uLnTx/>
                <a:uFillTx/>
                <a:latin typeface="SunAntwerpen"/>
              </a:rPr>
              <a:t> kunnen </a:t>
            </a:r>
            <a:r>
              <a:rPr kumimoji="0" lang="nl-NL" b="1" i="0" u="none" strike="noStrike" kern="1200" cap="none" spc="0" normalizeH="0" baseline="0" noProof="0" dirty="0">
                <a:ln>
                  <a:noFill/>
                </a:ln>
                <a:solidFill>
                  <a:srgbClr val="000000"/>
                </a:solidFill>
                <a:effectLst/>
                <a:uLnTx/>
                <a:uFillTx/>
                <a:latin typeface="SunAntwerpen"/>
              </a:rPr>
              <a:t>maximaal drie</a:t>
            </a:r>
            <a:r>
              <a:rPr kumimoji="0" lang="nl-NL" b="0" i="0" u="none" strike="noStrike" kern="1200" cap="none" spc="0" normalizeH="0" baseline="0" noProof="0" dirty="0">
                <a:ln>
                  <a:noFill/>
                </a:ln>
                <a:solidFill>
                  <a:srgbClr val="000000"/>
                </a:solidFill>
                <a:effectLst/>
                <a:uLnTx/>
                <a:uFillTx/>
                <a:latin typeface="SunAntwerpen"/>
              </a:rPr>
              <a:t> </a:t>
            </a:r>
            <a:r>
              <a:rPr kumimoji="0" lang="nl-NL" b="1" i="0" u="none" strike="noStrike" kern="1200" cap="none" spc="0" normalizeH="0" baseline="0" noProof="0" dirty="0">
                <a:ln>
                  <a:noFill/>
                </a:ln>
                <a:solidFill>
                  <a:srgbClr val="000000"/>
                </a:solidFill>
                <a:effectLst/>
                <a:uLnTx/>
                <a:uFillTx/>
                <a:latin typeface="SunAntwerpen"/>
              </a:rPr>
              <a:t>materiaalboxen</a:t>
            </a:r>
            <a:r>
              <a:rPr kumimoji="0" lang="nl-NL" b="0" i="0" u="none" strike="noStrike" kern="1200" cap="none" spc="0" normalizeH="0" baseline="0" noProof="0" dirty="0">
                <a:ln>
                  <a:noFill/>
                </a:ln>
                <a:solidFill>
                  <a:srgbClr val="000000"/>
                </a:solidFill>
                <a:effectLst/>
                <a:uLnTx/>
                <a:uFillTx/>
                <a:latin typeface="SunAntwerpen"/>
              </a:rPr>
              <a:t> per straatfeest ontleend worden.</a:t>
            </a:r>
            <a:endParaRPr lang="nl-BE" b="0" i="0" u="none" strike="noStrike" kern="1200" cap="none" spc="0" normalizeH="0" baseline="0" noProof="0">
              <a:ln>
                <a:noFill/>
              </a:ln>
              <a:solidFill>
                <a:srgbClr val="000000"/>
              </a:solidFill>
              <a:effectLst/>
              <a:uLnTx/>
              <a:uFillTx/>
            </a:endParaRPr>
          </a:p>
          <a:p>
            <a:pPr marL="342900" lvl="0" indent="-342900">
              <a:buFont typeface="Arial" panose="05000000000000000000" pitchFamily="2" charset="2"/>
              <a:buChar char="•"/>
            </a:pPr>
            <a:endParaRPr lang="nl-BE" sz="1400" dirty="0">
              <a:solidFill>
                <a:srgbClr val="000000"/>
              </a:solidFill>
            </a:endParaRPr>
          </a:p>
        </p:txBody>
      </p:sp>
    </p:spTree>
    <p:extLst>
      <p:ext uri="{BB962C8B-B14F-4D97-AF65-F5344CB8AC3E}">
        <p14:creationId xmlns:p14="http://schemas.microsoft.com/office/powerpoint/2010/main" val="1020296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latin typeface="Antwerpen"/>
              </a:rPr>
              <a:t>Straatmakers - Straatfeest</a:t>
            </a:r>
          </a:p>
        </p:txBody>
      </p:sp>
      <p:sp>
        <p:nvSpPr>
          <p:cNvPr id="3" name="Tijdelijke aanduiding voor tekst 2"/>
          <p:cNvSpPr>
            <a:spLocks noGrp="1"/>
          </p:cNvSpPr>
          <p:nvPr>
            <p:ph type="body" sz="quarter" idx="11"/>
          </p:nvPr>
        </p:nvSpPr>
        <p:spPr>
          <a:xfrm>
            <a:off x="1132015" y="1486623"/>
            <a:ext cx="7380807" cy="5086115"/>
          </a:xfrm>
        </p:spPr>
        <p:txBody>
          <a:bodyPr vert="horz" lIns="0" tIns="0" rIns="0" bIns="0" rtlCol="0" anchor="t">
            <a:normAutofit fontScale="92500" lnSpcReduction="10000"/>
          </a:bodyPr>
          <a:lstStyle/>
          <a:p>
            <a:pPr lvl="0"/>
            <a:r>
              <a:rPr lang="nl-NL" sz="1900" b="1" dirty="0">
                <a:solidFill>
                  <a:srgbClr val="000000"/>
                </a:solidFill>
                <a:latin typeface="SunAntwerpen"/>
              </a:rPr>
              <a:t>Kosten</a:t>
            </a:r>
            <a:endParaRPr lang="en-US" sz="1900">
              <a:latin typeface="SunAntwerpen"/>
            </a:endParaRPr>
          </a:p>
          <a:p>
            <a:pPr marL="342900" indent="-342900">
              <a:lnSpc>
                <a:spcPct val="100000"/>
              </a:lnSpc>
              <a:buFont typeface="Arial" panose="05000000000000000000" pitchFamily="2" charset="2"/>
              <a:buChar char="•"/>
            </a:pPr>
            <a:r>
              <a:rPr lang="nl-NL" sz="1900" dirty="0">
                <a:solidFill>
                  <a:srgbClr val="000000"/>
                </a:solidFill>
                <a:latin typeface="SunAntwerpen"/>
              </a:rPr>
              <a:t>Aankoop of huur van materiaal</a:t>
            </a:r>
          </a:p>
          <a:p>
            <a:pPr marL="342900" indent="-342900">
              <a:lnSpc>
                <a:spcPct val="110000"/>
              </a:lnSpc>
              <a:buFont typeface="Arial" panose="05000000000000000000" pitchFamily="2" charset="2"/>
              <a:buChar char="•"/>
            </a:pPr>
            <a:r>
              <a:rPr lang="nl-NL" sz="1900" dirty="0">
                <a:solidFill>
                  <a:srgbClr val="000000"/>
                </a:solidFill>
                <a:latin typeface="SunAntwerpen"/>
              </a:rPr>
              <a:t>Huur zaal of locatie</a:t>
            </a:r>
          </a:p>
          <a:p>
            <a:pPr marL="342900" indent="-342900">
              <a:lnSpc>
                <a:spcPct val="110000"/>
              </a:lnSpc>
              <a:buFont typeface="Arial" panose="05000000000000000000" pitchFamily="2" charset="2"/>
              <a:buChar char="•"/>
            </a:pPr>
            <a:r>
              <a:rPr lang="nl-NL" sz="1900" dirty="0">
                <a:solidFill>
                  <a:srgbClr val="000000"/>
                </a:solidFill>
                <a:latin typeface="SunAntwerpen"/>
              </a:rPr>
              <a:t>Eten, drinken en andere benodigdheden voor een straatfeest</a:t>
            </a:r>
            <a:endParaRPr lang="nl-BE" sz="1900" dirty="0">
              <a:solidFill>
                <a:srgbClr val="000000"/>
              </a:solidFill>
              <a:latin typeface="SunAntwerpen"/>
            </a:endParaRPr>
          </a:p>
          <a:p>
            <a:pPr marL="342900" indent="-342900">
              <a:lnSpc>
                <a:spcPct val="110000"/>
              </a:lnSpc>
              <a:buFont typeface="Arial" panose="05000000000000000000" pitchFamily="2" charset="2"/>
              <a:buChar char="•"/>
            </a:pPr>
            <a:r>
              <a:rPr lang="nl-NL" sz="1900" dirty="0">
                <a:solidFill>
                  <a:srgbClr val="000000"/>
                </a:solidFill>
                <a:latin typeface="SunAntwerpen"/>
              </a:rPr>
              <a:t>Buurtverenigingen mogen jaarlijks maximaal 50 euro beheerkosten verbonden aan de bankrekening indienen. De bankrekening staat op naam van de feitelijke vereniging. </a:t>
            </a:r>
            <a:endParaRPr lang="nl-NL" sz="1900" dirty="0">
              <a:solidFill>
                <a:srgbClr val="000000"/>
              </a:solidFill>
            </a:endParaRPr>
          </a:p>
          <a:p>
            <a:pPr marL="342900" lvl="0" indent="-342900">
              <a:buFont typeface="Arial" panose="05000000000000000000" pitchFamily="2" charset="2"/>
              <a:buChar char="•"/>
            </a:pPr>
            <a:endParaRPr lang="nl-NL" sz="1900" dirty="0"/>
          </a:p>
          <a:p>
            <a:r>
              <a:rPr lang="nl-NL" sz="1900" b="1" dirty="0">
                <a:solidFill>
                  <a:srgbClr val="000000"/>
                </a:solidFill>
                <a:latin typeface="SunAntwerpen"/>
              </a:rPr>
              <a:t>Bewijs</a:t>
            </a:r>
          </a:p>
          <a:p>
            <a:pPr marL="342900" indent="-342900">
              <a:lnSpc>
                <a:spcPct val="120000"/>
              </a:lnSpc>
              <a:buFont typeface="Arial" panose="05000000000000000000" pitchFamily="2" charset="2"/>
              <a:buChar char="•"/>
            </a:pPr>
            <a:r>
              <a:rPr lang="nl-BE" sz="1900" dirty="0">
                <a:solidFill>
                  <a:srgbClr val="000000"/>
                </a:solidFill>
                <a:latin typeface="SunAntwerpen"/>
              </a:rPr>
              <a:t>3 sfeerfoto’s</a:t>
            </a:r>
            <a:endParaRPr lang="nl-BE" sz="1900">
              <a:solidFill>
                <a:srgbClr val="000000"/>
              </a:solidFill>
              <a:latin typeface="SunAntwerpen"/>
            </a:endParaRPr>
          </a:p>
          <a:p>
            <a:pPr marL="342900" indent="-342900">
              <a:buChar char="•"/>
            </a:pPr>
            <a:endParaRPr lang="nl-BE" sz="1900" dirty="0"/>
          </a:p>
          <a:p>
            <a:pPr lvl="0"/>
            <a:r>
              <a:rPr lang="nl-NL" sz="1900" b="1" dirty="0">
                <a:solidFill>
                  <a:srgbClr val="000000"/>
                </a:solidFill>
                <a:latin typeface="SunAntwerpen"/>
              </a:rPr>
              <a:t>Toegangsprijs</a:t>
            </a:r>
            <a:endParaRPr lang="nl-NL" sz="1900" b="1">
              <a:solidFill>
                <a:srgbClr val="000000"/>
              </a:solidFill>
              <a:latin typeface="SunAntwerpen"/>
            </a:endParaRPr>
          </a:p>
          <a:p>
            <a:pPr marL="342900" indent="-342900">
              <a:lnSpc>
                <a:spcPct val="130000"/>
              </a:lnSpc>
              <a:buFont typeface="Arial" panose="05000000000000000000" pitchFamily="2" charset="2"/>
              <a:buChar char="•"/>
            </a:pPr>
            <a:r>
              <a:rPr lang="nl-NL" sz="1900" dirty="0">
                <a:solidFill>
                  <a:srgbClr val="000000"/>
                </a:solidFill>
                <a:latin typeface="SunAntwerpen"/>
              </a:rPr>
              <a:t>In principe gratis</a:t>
            </a:r>
          </a:p>
          <a:p>
            <a:pPr marL="342900" indent="-342900">
              <a:lnSpc>
                <a:spcPct val="130000"/>
              </a:lnSpc>
              <a:buFont typeface="Arial" panose="05000000000000000000" pitchFamily="2" charset="2"/>
              <a:buChar char="•"/>
            </a:pPr>
            <a:r>
              <a:rPr lang="nl-NL" sz="1900" dirty="0">
                <a:solidFill>
                  <a:srgbClr val="000000"/>
                </a:solidFill>
                <a:latin typeface="SunAntwerpen"/>
              </a:rPr>
              <a:t>Een deelnameprijs van max. 6 euro (</a:t>
            </a:r>
            <a:r>
              <a:rPr lang="nl-NL" sz="1900" dirty="0" err="1">
                <a:solidFill>
                  <a:srgbClr val="000000"/>
                </a:solidFill>
                <a:latin typeface="SunAntwerpen"/>
              </a:rPr>
              <a:t>i.f.v</a:t>
            </a:r>
            <a:r>
              <a:rPr lang="nl-NL" sz="1900" dirty="0">
                <a:solidFill>
                  <a:srgbClr val="000000"/>
                </a:solidFill>
                <a:latin typeface="SunAntwerpen"/>
              </a:rPr>
              <a:t>. onkosten of kortingstarieven) </a:t>
            </a:r>
            <a:endParaRPr lang="nl-NL" sz="1900" dirty="0">
              <a:solidFill>
                <a:srgbClr val="000000"/>
              </a:solidFill>
            </a:endParaRPr>
          </a:p>
          <a:p>
            <a:endParaRPr lang="nl-BE" dirty="0"/>
          </a:p>
        </p:txBody>
      </p:sp>
    </p:spTree>
    <p:extLst>
      <p:ext uri="{BB962C8B-B14F-4D97-AF65-F5344CB8AC3E}">
        <p14:creationId xmlns:p14="http://schemas.microsoft.com/office/powerpoint/2010/main" val="365018299"/>
      </p:ext>
    </p:extLst>
  </p:cSld>
  <p:clrMapOvr>
    <a:masterClrMapping/>
  </p:clrMapOvr>
</p:sld>
</file>

<file path=ppt/theme/theme1.xml><?xml version="1.0" encoding="utf-8"?>
<a:theme xmlns:a="http://schemas.openxmlformats.org/drawingml/2006/main" name="Powerpoint-sjabloon_district-Borgerhout_2020">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04537BC4-29B3-1B4E-B172-BDA7757D2073}"/>
    </a:ext>
  </a:extLst>
</a:theme>
</file>

<file path=ppt/theme/theme10.xml><?xml version="1.0" encoding="utf-8"?>
<a:theme xmlns:a="http://schemas.openxmlformats.org/drawingml/2006/main" name="Afbeelding met onderschrif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34DAA723-6DE0-4B41-8A20-65BB91FC449C}"/>
    </a:ext>
  </a:extLst>
</a:theme>
</file>

<file path=ppt/theme/theme11.xml><?xml version="1.0" encoding="utf-8"?>
<a:theme xmlns:a="http://schemas.openxmlformats.org/drawingml/2006/main" name="Content-slide met onderschrif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92E0C9BD-FAA5-2048-94CF-DCBB8F4C546E}"/>
    </a:ext>
  </a:extLst>
</a:theme>
</file>

<file path=ppt/theme/theme12.xml><?xml version="1.0" encoding="utf-8"?>
<a:theme xmlns:a="http://schemas.openxmlformats.org/drawingml/2006/main" name="Afbeelding met bovenschrif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FC939623-1A97-6040-8C04-711CA8809178}"/>
    </a:ext>
  </a:extLst>
</a:theme>
</file>

<file path=ppt/theme/theme13.xml><?xml version="1.0" encoding="utf-8"?>
<a:theme xmlns:a="http://schemas.openxmlformats.org/drawingml/2006/main" name="Content-slide met bovenschrif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FE7A17B6-8918-7744-A31C-1F97BA4A3DF2}"/>
    </a:ext>
  </a:extLst>
</a:theme>
</file>

<file path=ppt/theme/theme14.xml><?xml version="1.0" encoding="utf-8"?>
<a:theme xmlns:a="http://schemas.openxmlformats.org/drawingml/2006/main" name="Tekst met afbeelding">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7A00ED03-AFA0-0B43-A658-B858C329F0F3}"/>
    </a:ext>
  </a:extLst>
</a:theme>
</file>

<file path=ppt/theme/theme15.xml><?xml version="1.0" encoding="utf-8"?>
<a:theme xmlns:a="http://schemas.openxmlformats.org/drawingml/2006/main" name="Tekst met twee afbeeldingen">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444B471B-E35D-A240-9266-E5F505AC17E2}"/>
    </a:ext>
  </a:extLst>
</a:theme>
</file>

<file path=ppt/theme/theme16.xml><?xml version="1.0" encoding="utf-8"?>
<a:theme xmlns:a="http://schemas.openxmlformats.org/drawingml/2006/main" name="1_Tekst met twee liggende afbeeldingen">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C2B1143C-0F5B-1B48-8988-BD73715BEDE0}"/>
    </a:ext>
  </a:extLst>
</a:theme>
</file>

<file path=ppt/theme/theme17.xml><?xml version="1.0" encoding="utf-8"?>
<a:theme xmlns:a="http://schemas.openxmlformats.org/drawingml/2006/main" name="Eindpancarte met contactgegevens">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C4757070-E88A-7D4C-8207-1BECA4768ACA}"/>
    </a:ext>
  </a:extLst>
</a:theme>
</file>

<file path=ppt/theme/theme18.xml><?xml version="1.0" encoding="utf-8"?>
<a:theme xmlns:a="http://schemas.openxmlformats.org/drawingml/2006/main" name="Eindpancarte met afbeelding">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EFEF7A26-AB92-EB4F-87CA-15F7FA90E26B}"/>
    </a:ext>
  </a:extLst>
</a:theme>
</file>

<file path=ppt/theme/theme19.xml><?xml version="1.0" encoding="utf-8"?>
<a:theme xmlns:a="http://schemas.openxmlformats.org/drawingml/2006/main" name="Lege dia">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8734C6D2-02E6-944B-9BCD-4ABF2D66DD4A}"/>
    </a:ext>
  </a:extLst>
</a:theme>
</file>

<file path=ppt/theme/theme2.xml><?xml version="1.0" encoding="utf-8"?>
<a:theme xmlns:a="http://schemas.openxmlformats.org/drawingml/2006/main" name="Titelslide - Met beeld - Lange titel">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F33929AA-6436-8D41-8FAA-4C73272F006C}"/>
    </a:ext>
  </a:extLst>
</a:theme>
</file>

<file path=ppt/theme/theme20.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elslide - Met beeld - Lange titel 2">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ACE541E6-19D5-BB45-8DFF-F0DFD5980BFC}"/>
    </a:ext>
  </a:extLst>
</a:theme>
</file>

<file path=ppt/theme/theme4.xml><?xml version="1.0" encoding="utf-8"?>
<a:theme xmlns:a="http://schemas.openxmlformats.org/drawingml/2006/main" name="Titelslide - Met beeld - Korte titel">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E3D49F3B-AE72-324A-A083-39A66D85AF32}"/>
    </a:ext>
  </a:extLst>
</a:theme>
</file>

<file path=ppt/theme/theme5.xml><?xml version="1.0" encoding="utf-8"?>
<a:theme xmlns:a="http://schemas.openxmlformats.org/drawingml/2006/main" name="Tussentitel - Zonder beeld">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983FBBCE-764C-094D-AEE2-5797C00ACC39}"/>
    </a:ext>
  </a:extLst>
</a:theme>
</file>

<file path=ppt/theme/theme6.xml><?xml version="1.0" encoding="utf-8"?>
<a:theme xmlns:a="http://schemas.openxmlformats.org/drawingml/2006/main" name="1_Tussentitel - Met beeld">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38284E0E-7B9F-2049-A2CA-8DEA310D0660}"/>
    </a:ext>
  </a:extLst>
</a:theme>
</file>

<file path=ppt/theme/theme7.xml><?xml version="1.0" encoding="utf-8"?>
<a:theme xmlns:a="http://schemas.openxmlformats.org/drawingml/2006/main" name="Tekst (titel - subtitel - doorlopende teks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8EE8BEB6-98A6-0E4D-9FCC-EF383D7A768B}"/>
    </a:ext>
  </a:extLst>
</a:theme>
</file>

<file path=ppt/theme/theme8.xml><?xml version="1.0" encoding="utf-8"?>
<a:theme xmlns:a="http://schemas.openxmlformats.org/drawingml/2006/main" name="Tekst (titel - doorlopende tekst)">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BBDF9AEE-B3C9-4040-B829-2734E62EC48D}"/>
    </a:ext>
  </a:extLst>
</a:theme>
</file>

<file path=ppt/theme/theme9.xml><?xml version="1.0" encoding="utf-8"?>
<a:theme xmlns:a="http://schemas.openxmlformats.org/drawingml/2006/main" name="Tekst met bullets - twee kolommen">
  <a:themeElements>
    <a:clrScheme name="stad Antwerpen">
      <a:dk1>
        <a:srgbClr val="000000"/>
      </a:dk1>
      <a:lt1>
        <a:srgbClr val="FFFFFF"/>
      </a:lt1>
      <a:dk2>
        <a:srgbClr val="5B7F95"/>
      </a:dk2>
      <a:lt2>
        <a:srgbClr val="FFFFFF"/>
      </a:lt2>
      <a:accent1>
        <a:srgbClr val="005F83"/>
      </a:accent1>
      <a:accent2>
        <a:srgbClr val="007B5F"/>
      </a:accent2>
      <a:accent3>
        <a:srgbClr val="F18A00"/>
      </a:accent3>
      <a:accent4>
        <a:srgbClr val="FFCD00"/>
      </a:accent4>
      <a:accent5>
        <a:srgbClr val="E03C30"/>
      </a:accent5>
      <a:accent6>
        <a:srgbClr val="CE0138"/>
      </a:accent6>
      <a:hlink>
        <a:srgbClr val="0057B7"/>
      </a:hlink>
      <a:folHlink>
        <a:srgbClr val="0057B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EA46D0C2-9F45-004C-9793-E82A6243C8AD}" vid="{65757ED3-380A-6749-8642-61EDCDDCCC5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8DCEF2892D3245B514F77F6D7C2F3E" ma:contentTypeVersion="11" ma:contentTypeDescription="Een nieuw document maken." ma:contentTypeScope="" ma:versionID="43783accd7276891d9313fae2f1bdb9d">
  <xsd:schema xmlns:xsd="http://www.w3.org/2001/XMLSchema" xmlns:xs="http://www.w3.org/2001/XMLSchema" xmlns:p="http://schemas.microsoft.com/office/2006/metadata/properties" xmlns:ns2="6ec50751-8773-4e6b-a0b7-dc2db44d9d8d" xmlns:ns3="53d3382f-bad0-40af-8299-9e8c4c1982b9" targetNamespace="http://schemas.microsoft.com/office/2006/metadata/properties" ma:root="true" ma:fieldsID="fca8a670e57aae2a4b9a37aa9570220c" ns2:_="" ns3:_="">
    <xsd:import namespace="6ec50751-8773-4e6b-a0b7-dc2db44d9d8d"/>
    <xsd:import namespace="53d3382f-bad0-40af-8299-9e8c4c1982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c50751-8773-4e6b-a0b7-dc2db44d9d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fbf98b99-9d14-4bb7-a80a-a68d0d5b2d3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d3382f-bad0-40af-8299-9e8c4c1982b9"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de4d0a69-320a-4bff-b00d-0c01c027af09}" ma:internalName="TaxCatchAll" ma:showField="CatchAllData" ma:web="53d3382f-bad0-40af-8299-9e8c4c198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3d3382f-bad0-40af-8299-9e8c4c1982b9" xsi:nil="true"/>
    <lcf76f155ced4ddcb4097134ff3c332f xmlns="6ec50751-8773-4e6b-a0b7-dc2db44d9d8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AEB5A73-C92D-41EA-A400-778FD1ABAF70}">
  <ds:schemaRefs>
    <ds:schemaRef ds:uri="http://schemas.microsoft.com/sharepoint/v3/contenttype/forms"/>
  </ds:schemaRefs>
</ds:datastoreItem>
</file>

<file path=customXml/itemProps2.xml><?xml version="1.0" encoding="utf-8"?>
<ds:datastoreItem xmlns:ds="http://schemas.openxmlformats.org/officeDocument/2006/customXml" ds:itemID="{89218715-1F82-4B82-B730-6F25B691F6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c50751-8773-4e6b-a0b7-dc2db44d9d8d"/>
    <ds:schemaRef ds:uri="53d3382f-bad0-40af-8299-9e8c4c198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927E8C-BC40-4314-B21F-84E564EABA3A}">
  <ds:schemaRefs>
    <ds:schemaRef ds:uri="http://schemas.microsoft.com/office/2006/metadata/properties"/>
    <ds:schemaRef ds:uri="http://schemas.microsoft.com/office/infopath/2007/PartnerControls"/>
    <ds:schemaRef ds:uri="53d3382f-bad0-40af-8299-9e8c4c1982b9"/>
    <ds:schemaRef ds:uri="6ec50751-8773-4e6b-a0b7-dc2db44d9d8d"/>
  </ds:schemaRefs>
</ds:datastoreItem>
</file>

<file path=docProps/app.xml><?xml version="1.0" encoding="utf-8"?>
<Properties xmlns="http://schemas.openxmlformats.org/officeDocument/2006/extended-properties" xmlns:vt="http://schemas.openxmlformats.org/officeDocument/2006/docPropsVTypes">
  <Template>Powerpoint-sjabloon_district-Borgerhout_2020</Template>
  <TotalTime>265</TotalTime>
  <Words>777</Words>
  <Application>Microsoft Office PowerPoint</Application>
  <PresentationFormat>On-screen Show (4:3)</PresentationFormat>
  <Paragraphs>201</Paragraphs>
  <Slides>24</Slides>
  <Notes>0</Notes>
  <HiddenSlides>0</HiddenSlides>
  <MMClips>0</MMClips>
  <ScaleCrop>false</ScaleCrop>
  <HeadingPairs>
    <vt:vector size="4" baseType="variant">
      <vt:variant>
        <vt:lpstr>Theme</vt:lpstr>
      </vt:variant>
      <vt:variant>
        <vt:i4>19</vt:i4>
      </vt:variant>
      <vt:variant>
        <vt:lpstr>Slide Titles</vt:lpstr>
      </vt:variant>
      <vt:variant>
        <vt:i4>24</vt:i4>
      </vt:variant>
    </vt:vector>
  </HeadingPairs>
  <TitlesOfParts>
    <vt:vector size="43" baseType="lpstr">
      <vt:lpstr>Powerpoint-sjabloon_district-Borgerhout_2020</vt:lpstr>
      <vt:lpstr>Titelslide - Met beeld - Lange titel</vt:lpstr>
      <vt:lpstr>Titelslide - Met beeld - Lange titel 2</vt:lpstr>
      <vt:lpstr>Titelslide - Met beeld - Korte titel</vt:lpstr>
      <vt:lpstr>Tussentitel - Zonder beeld</vt:lpstr>
      <vt:lpstr>1_Tussentitel - Met beeld</vt:lpstr>
      <vt:lpstr>Tekst (titel - subtitel - doorlopende tekst)</vt:lpstr>
      <vt:lpstr>Tekst (titel - doorlopende tekst)</vt:lpstr>
      <vt:lpstr>Tekst met bullets - twee kolommen</vt:lpstr>
      <vt:lpstr>Afbeelding met onderschrift</vt:lpstr>
      <vt:lpstr>Content-slide met onderschrift</vt:lpstr>
      <vt:lpstr>Afbeelding met bovenschrift</vt:lpstr>
      <vt:lpstr>Content-slide met bovenschrift</vt:lpstr>
      <vt:lpstr>Tekst met afbeelding</vt:lpstr>
      <vt:lpstr>Tekst met twee afbeeldingen</vt:lpstr>
      <vt:lpstr>1_Tekst met twee liggende afbeeldingen</vt:lpstr>
      <vt:lpstr>Eindpancarte met contactgegevens</vt:lpstr>
      <vt:lpstr>Eindpancarte met afbeelding</vt:lpstr>
      <vt:lpstr>Lege dia</vt:lpstr>
      <vt:lpstr>Welkom Borgerbouwers </vt:lpstr>
      <vt:lpstr>Hoe ondersteunen wij jou?</vt:lpstr>
      <vt:lpstr>Projecttoelagen - 3 soorten projecten</vt:lpstr>
      <vt:lpstr>Projecttoelagen - extra informatie</vt:lpstr>
      <vt:lpstr>Projecttoelagen - kosten</vt:lpstr>
      <vt:lpstr>Projecttoelagen - kosten</vt:lpstr>
      <vt:lpstr>Straatmakers - Straatfeest</vt:lpstr>
      <vt:lpstr>Straatmakers - Straatfeest </vt:lpstr>
      <vt:lpstr>Straatmakers - Straatfeest</vt:lpstr>
      <vt:lpstr>Straatmakers - Speelstraat </vt:lpstr>
      <vt:lpstr>Straatmakers - Speelstraat</vt:lpstr>
      <vt:lpstr>Straatmakers - Speelstraat</vt:lpstr>
      <vt:lpstr>Straatmakers - Winterverlichting</vt:lpstr>
      <vt:lpstr>Straatmakers - Winterverlichting</vt:lpstr>
      <vt:lpstr>Straatmakers - Bibkastje </vt:lpstr>
      <vt:lpstr>Borgerhout Groeit - Klimhulp en klimplant</vt:lpstr>
      <vt:lpstr>Borgerhout Groeit - Klimhulp en klimplant</vt:lpstr>
      <vt:lpstr>Borgerhout Groeit - Groenslinger en klimplant</vt:lpstr>
      <vt:lpstr>Borgerhout Groeit - Groenslinger en klimplant</vt:lpstr>
      <vt:lpstr>Borgerhout Groeit - Buurtboom</vt:lpstr>
      <vt:lpstr>Borgerhout Groeit - Regenton</vt:lpstr>
      <vt:lpstr>Borgerhout Groeit - Regenton</vt:lpstr>
      <vt:lpstr>Borgerhout Groeit - Groeidag </vt:lpstr>
      <vt:lpstr>Borgerhout Groeit - Groeidag</vt:lpstr>
    </vt:vector>
  </TitlesOfParts>
  <Company>Digipolis Antwerpen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Ondersteuning Borgerhout</dc:title>
  <dc:creator>Katleen Vanderstappen</dc:creator>
  <cp:lastModifiedBy>Nele Taminau</cp:lastModifiedBy>
  <cp:revision>918</cp:revision>
  <cp:lastPrinted>2019-12-04T15:51:16Z</cp:lastPrinted>
  <dcterms:created xsi:type="dcterms:W3CDTF">2021-09-09T15:28:37Z</dcterms:created>
  <dcterms:modified xsi:type="dcterms:W3CDTF">2023-11-23T11:46:04Z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0x010100F28DCEF2892D3245B514F77F6D7C2F3E</vt:lpwstr>
  </property>
  <property fmtid="{D5CDD505-2E9C-101B-9397-08002B2CF9AE}" pid="3" name="MediaServiceImageTags">
    <vt:lpwstr/>
  </property>
</Properties>
</file>